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П. П. Ершов. «Песня птички»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Сказка, природа и тихая песня маленькой птички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Павлович Ершов и его сказка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Павлович Ершов и его сказка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Павлович Ершов — автор знаменитого «Конька-Горбунка». Он создал сказку совсем молодым, а его живой, простой и добрый язык сразу полюбили читатели, особенно дети.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860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«Песня птички» входит в сказку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Сказочный сюжет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погружается в большой мир «Конька-Горбунка», где происходят удивительные события и встречаются необычные герои.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29102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Лирическая пауза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действие как будто замедляется: вместо событий слышится пение, а на первом плане оказываются настроение и картина природы.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1205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отрывка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короткий фрагмент помогает заметить, что в сказке важны не только приключения, но и чувства, тишина, красота и свобода.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маленькой птички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маленькой птички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21393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Птичка в отрывке выглядит не просто как лесная птица, а как трогательный живой герой. Её голос звучит мягко, нежно и чуть печально, словно тонкая лесная мелодия.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22250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глазами возникают лесная ветка, утренний свет, зелёная трава и чистое небо. Такой образ показывает, как хрупка и красива живая природа, когда на неё смотришь внимательно.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Птичка поёт о свободе: ей радостно летать, петь и жить там, где есть воздух, свет и простор. Для неё это настоящая счастливая жизнь.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песне чувствуется любовь к родному лесу. Деревья, ветер и солнце становятся не просто фоном, а дорогим и знакомым миром, в котором птичке хорошо.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проста и понятна детям: каждому живому существу дорог свой дом, а настоящая радость связана с волей и спокойствием.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поёт птичка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683" y="1916405"/>
            <a:ext cx="187650" cy="25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1746" y="1923305"/>
            <a:ext cx="236400" cy="236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1183" y="1923305"/>
            <a:ext cx="236400" cy="236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90633" y="1923355"/>
            <a:ext cx="236400" cy="236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Какое настроение создаёт отрывок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27000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утра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ощущается спокойствие и мягкая тишина. Кажется, что лес ещё только просыпается, а воздух наполнен свежестью и ожиданием.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2449443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Нежность песни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слышится лёгкое, ласковое пение. Оно звучит тихо и тепло, будто маленькая птичка доверяет читателю свою историю.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628874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Лёгкая грусть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песне есть и печальный оттенок. Он делает образ птички особенно живым, потому что даже радость может быть немного грустной.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80833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теплота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 грустью остаются свет и доброта. Отрывок звучит тепло, как утреннее солнце, которое мягко касается леса.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5147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строках есть ритм и рифма, поэтому их приятно читать вслух. Слова будто сами просятся в голос, как маленькая лесная мелодия.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 звучит как песня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62577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делают речь плавной и запоминающейся. Из-за этого отрывок легко услышать, представить и выучить, даже если он совсем короткий.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7368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 о свете, ветре и небе создают ясное и напевное звучание. Текст кажется лёгким, но при этом очень выразительным.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сказке Ершова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Утренний лес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утреннем лесу всё кажется тихим и чистым. Тонкие ветви, мягкий свет и зелёная трава создают ощущение свежего начала. В такой картине маленькая птица особенно заметна и трогательна.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и ветер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в сказочном мире не просто светит, а будто помогает песне звучать ярче. Ветер тоже становится участником картины, потому что он движется вместе с лесом и приносит ощущение свободы.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сказочный мир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у Ершова выглядит доброй и почти волшебной. Лес, небо и трава словно умеют слушать и отвечать. Поэтому отрывок легко представить как тёплую картину, где всё дышит и поёт.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Птичка в отрывке как будто умеет говорить по-человечески. Это сразу делает её ближе читателю и помогает услышать не только звук, но и чувства.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птички есть свой характер: она нежная, свободолюбивая и немного грустная. Благодаря этому читатель воспринимает её как героя, а не просто как птицу.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небо, ветер и солнце ведут себя почти как живые помощники. В сказке природа не молчит, а участвует в настроении и помогает рассказу звучать волшебно.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Сказочные черты отрывка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приём делает текст особенно тёплым и понятным. Даже младшему школьнику легко заметить, что в сказке животные и природа умеют чувствовать.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впечатление от отрывка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голос птички превращается в образ природы и чувство свободы.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отрывке особенно заметны слова о звуке и движении: они помогают услышать, как звучит птичья песня, и делают строки лёгкими, словно полёт над лесом.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000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 о свете, ветре, траве и небе рисуют ясную картину. Благодаря этому текст легко понимать, а его настроение сразу запоминается.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19425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ласковые обращения смягчают интонацию. Речь становится плавной, напевной и очень тёплой, поэтому её приятно читать вслух даже самым младшим школьникам.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создают песню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чувствует читатель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чувствует читатель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21393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сочувствует маленькой птичке, потому что её голос звучит нежно и чуть печально. Вместе с этим возникает радость: вокруг светлый лес, тихое утро и ощущение живой красоты.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22250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отрывок помогает остановиться и прислушаться. Если представить ребёнка в лесу, который замирает от пения птицы, станет понятно, почему этот текст вызывает внимание, тепло и тихую улыбку.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в песне птички выражена очень ясно: без неё нет счастья, полёта и звонкого голоса.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817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отрывка объединяет движение, радость и волю
</a:t>
            </a:r>
            <a:endParaRPr lang="en-US" sz="2439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отрывка П. П. Ершова «Песня птички»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птички лес — не просто место, а родной мир, где ей спокойно и хорошо. Поэтому её песня звучит особенно искренне и трогательно.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дом связан с теплом, защитой и памятью. Эта мысль понятна детям: каждому дорог свой уголок, где всё знакомо и любимо.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герой вспоминает родное пространство, текст становится ближе читателю. Он помогает почувствовать, что дом — это не только место, но и чувство сердечной привязанности.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родного дома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1232298"/>
            <a:ext cx="4270500" cy="17682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5325" y="3052536"/>
            <a:ext cx="4270500" cy="176825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89800" y="450000"/>
            <a:ext cx="63840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речь Ершова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82100" y="1406850"/>
            <a:ext cx="38880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Строки, которые легко запомнить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Ершова течёт ровно и напевно, будто сама просится в песню. Короткие строки помогают читать выразительно и без спешки. Поэтому текст звучит живо, ясно и очень поэтично.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82100" y="3231975"/>
            <a:ext cx="38880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 — сильное впечатление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выбирает понятные слова, знакомые детям по природе и повседневной жизни. Из-за этого образ птички сразу возникает в воображении, а сказочная музыка текста слышится почти вслух.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4737" y="1088225"/>
            <a:ext cx="262500" cy="26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0456" y="2051038"/>
            <a:ext cx="262500" cy="262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2266" y="3028168"/>
            <a:ext cx="263100" cy="2338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271" y="3976665"/>
            <a:ext cx="262500" cy="262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489800" y="450000"/>
            <a:ext cx="6384000" cy="5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отрывок
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3572289" y="1088225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 смотреть на природу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Отрывок учит замечать красоту леса, света и травы. Природа здесь не фон, а живой мир, который хочется рассматривать внимательно и с добрым интересом.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748008" y="2051038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Ценить свободу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Птичка счастлива, когда может летать и петь. Текст помогает понять, что свобода для живого существа — это радость движения и ощущение своего места.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890118" y="3013851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Помнить о родном доме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для птички становится домом, которому она доверяет. Так и читатель понимает: у каждого есть место, где особенно тепло и спокойно сердцу.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065823" y="3976665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Слышать добро в словах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Мягкая интонация и ласковые образы делают отрывок тёплым. Он воспитывает сочувствие, внимательность и умение замечать в мире не только красоту, но и чувство.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5147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«Конёк-Горбунок» написан простым, понятным языком, как в народных сказках. Поэтому и песня птички звучит естественно, будто её могли бы рассказывать из уст в уста.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народной сказкой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62577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отрывке есть напевность, повторы и добрые образы природы. Всё это напоминает сказочную речь, где важно не только событие, но и живое звучание слова.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7368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кажется детям близким и знакомым, потому что в нём есть мягкий юмор, тепло и ясная интонация. Именно так часто звучат любимые народные сказки.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образ подходит к отрывку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833650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птица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Подходит образ крошечной птицы на тонкой ветке. Она словно слушает утро и поёт тихо, чтобы не нарушить лесную тишину. Такой образ делает сцену особенно нежной.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364127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лес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 может быть светлым и тёплым: зелёные листья, голубое небо и золотистые лучи солнца. Эти цвета помогают увидеть добрый, спокойный и немного волшебный мир сказки.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опорные слова соединяют природу, настроение и сказочность в одном коротком отрывке.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
</a:t>
            </a:r>
            <a:endParaRPr lang="en-US" sz="7817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 помогают быстро увидеть главные образы и чувства текста
</a:t>
            </a:r>
            <a:endParaRPr lang="en-US" sz="2439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Подсчёт по списку ключевых слов, выделенных в задании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08807" y="344200"/>
            <a:ext cx="4433186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080850"/>
            <a:ext cx="3796800" cy="110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Песня, которую хочется услышать ещё раз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338050"/>
            <a:ext cx="3796800" cy="8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Отрывок Ершова напоминает, что красота бывает тихой и очень трогательной. В песне птички соединяются свобода, дом, природа и добро, поэтому она так легко остаётся в памяти.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2026-05-20T08:44:39Z</dcterms:created>
  <dcterms:modified xsi:type="dcterms:W3CDTF">2026-05-20T08:44:39Z</dcterms:modified>
</cp:coreProperties>
</file>