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«Путь»: трилогия вочеловечения Льва Толстого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Николеньки от детской целостности к зрелому сознанию.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Толстого в контексте эпохи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пишет о взрослении в момент, когда русская проза особенно внимательно изучает сознание, память и нравственный выбор. Трилогия сохраняет форму воспитательной истории, но превращает ее в тонкий анализ внутренней жизни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«вочеловечение» в трилогии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взросление по возрасту, а постепенное обретение нравственной меры. Герой учится видеть себя не центром мира, а одним из людей, за которых он несет ответственность.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стыда, утраты и разочарования разрушает детскую самоуверенность. Через эти переживания Николенька начинает различать в других боль, достоинство и право на собственную внутреннюю жизнь.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Вочеловечение у Толстого связано с рефлексией, состраданием и способностью менять себя. Личность становится зрелой тогда, когда умеет проверять свои желания совестью и поступком.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пути Николеньки Иртеньева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внутреннего развития героя в трилогии Толстого.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Николеньки Иртеньева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 изнутри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Николенька воспринимает мир особенно чутко: замечает жесты, паузы, интонации и перемены настроения. Благодаря его взгляду повседневные сцены приобретают психологическую глубину и скрытый смысл.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Ранимость и самоанализ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внутренняя жизнь постоянно напряжена сомнениями и самооценкой. Поэтому образ героя строится не как образ победителя, а как образ человека, который болезненно учится понимать себя и других.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эпизоды показывают не только ход жизни героя, но и рост его внутреннего опыта.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усиливает внутреннюю сложность героя: событие становится нравственным испытанием и меняет его взгляд на себя.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Л. Н. Толстого «Детство», «Отрочество», «Юность»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трилогии и их нравственный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первая школа человечности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Иртеньевых создает для Николеньки первую эмоциональную карту мира. В нем рождаются привязанность, доверие и память о счастье, которое особенно остро ощущается после потери.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воплощает тепло, духовную чистоту и заботу, а отец — внешнюю уверенность, власть и социальную дистанцию. Контраст этих фигур помогает герою рано почувствовать сложность человеческих отношений.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сцены учат различать близость и отчуждение, ласку и формальность. Именно в доме Николенька впервые понимает, что другой человек существует не только для него, но и сам по себе.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виден переход от острых детских переживаний к более устойчивому самоосознанию.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герой, тем заметнее растут рефлексия и сочувствие, а эмоции становятся менее непосредственными и более осмысленными.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трилогии Л. Н. Толстого «Детство», «Отрочество», «Юность»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доминанты трилогии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как главный художественный метод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не только внешние действия, но и движение мысли в момент переживания. Сомнение, внезапный стыд и смена настроения становятся такими же важными, как сам поступок.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монологи и самонаблюдение раскрывают героя точнее любой прямой характеристики. Читатель видит, как Николенька одновременно оценивает себя, оправдывает себя и тут же оспаривает собственные выводы.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детали: взгляд, молчание, пауза, неловкое движение, случайная реплика. Именно через них обнаруживается расхождение между тем, как человек выглядит, и тем, что он чувствует.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психологизм делает взросление убедительным и драматичным. Перед нами не схема развития, а живая, противоречивая личность, которая постепенно учится понимать себя без самообмана.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пространство как отражение пути героя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 пространство памяти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комнаты и окна в трилогии не просто задают фон, а хранят следы пережитого. Усадьба выглядит защищенной, но именно в ней герой впервые ощущает потерю, ожидание и перемену внутреннего состояния.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будущему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открытое пространство связаны с переходом из детского мира в более сложную реальность. Поле, вечерний свет и дальний горизонт создают ощущение движения вперед, где каждое новое место требует от героя нового взгляда на себя.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меняется не только круг переживаний, но и способ смотреть на себя: от доверия к самооценке и далее к личной ответственности.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движение от внешней защищенности к внутренней зрелости и усложнению нравственного выбора.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трилогии Л. Н. Толстого «Детство», «Отрочество», «Юность»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ценностей по частям трилогии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22686"/>
            <a:ext cx="415500" cy="33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217" y="2204219"/>
            <a:ext cx="415500" cy="369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Стыд, совесть и самооценка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Стыд как сигнал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Николенька остро ощущает неловкость, когда видит несоответствие между своим представлением о себе и реальным поступком. Это переживание запускает внутреннюю проверку.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как суд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не позволяет герою оправдать себя привычками среды или чужим мнением. Она заставляет сравнивать желание выглядеть достойно с действительной моральной позицией.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как пересмотр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болезненного переживания герой начинает заново оценивать собственные слова, жесты и намерения. Так формируется привычка к самоконтролю и более строгому взгляду на себя.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нравственный выбор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повторяющегося внутреннего движения героя в ключевых эпизодах трилогии.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взрослые и социальные группы по-своему формируют представления Николеньки о близости, власти, дисциплине и человеческом достоинстве.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героя складывается из разных моделей поведения: семейной, школьной и социальной. Ни одна из них не является полной без внутреннего нравственного измерения.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трилогии Л. Н. Толстого «Детство», «Отрочество», «Юность»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взрослых и их роль в воспитании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основа трилогии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опирается на собственный опыт дворянского детства и юности, поэтому бытовые подробности и переживания героя выглядят особенно убедительно и психологически точно.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Автобиографичность помогает показать не внешнюю цепь событий, а тонкие движения сознания: обиду, стыд, сомнение, неожиданное сострадание и внутреннее сопротивление.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трилогия не превращается в мемуары: личный опыт переработан художественно и подчинен задаче показать общий путь взросления человека.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текст остается понятным современному читателю: в частной судьбе Николеньки раскрывается универсальная история формирования личности и нравственного взгляда на мир.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трилогии переживается не абстрактно, а через память, ожидание и страх необратимой перемены, которые меняют сам способ самоощущения героя.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ведет от памяти к выбору: чем взрослее Николенька, тем сильнее он осознает необратимость времени и необходимость отвечать за будущее.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композиции и смысловым акцентам трилогии Л. Н. Толстого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 в трилогии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трилогия остается современной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точно передает подростковую уязвимость: желание нравиться, страх ошибиться, тревогу из-за чужой оценки и болезненное сравнение себя с другими людьми.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героя легко узнаются и сегодня — в школе, в семье, в отношениях со сверстниками, когда человек стремится сохранить собственное «я» и не потерять уважение окружающих.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текста в том, что он показывает не эффектный успех, а трудную внутреннюю работу: как человек учится понимать себя, сдерживать самолюбие и отвечать за поступки.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детали трилогии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Зеркало, окно, письмо, книга и дорога помогают Толстому показать границу между внешним поведением и внутренним состоянием героя. Эти детали часто сопровождают моменты сомнения, памяти и самооценки.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усадьбы, школьная форма и предметы быта создают точную среду взросления. Через них виден не только исторический быт, но и перемены в сознании Николеньки.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трилогии герой не становится безошибочным, но учится видеть границы собственных желаний и точнее различать самообман и честность.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самокритики и ответственности означает приближение к зрелости: Николенька начинает понимать себя не отдельно от других, а в связи с ними.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образа Николеньки Иртеньева по трилогии Л. Н. Толстого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развития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Толстого: взросление как нравственный труд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«Детство», «Отрочество» и «Юность» показывают, как человек проходит путь от наивной цельности к осознанной ответственности. В этом и состоит вочеловечение.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2026-05-20T00:41:20Z</dcterms:created>
  <dcterms:modified xsi:type="dcterms:W3CDTF">2026-05-20T00:41:20Z</dcterms:modified>
</cp:coreProperties>
</file>