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 в конце 1920-х годов: переломный этап
</a:t>
            </a:r>
            <a:pPr algn="l" indent="0" marL="0">
              <a:lnSpc>
                <a:spcPct val="90000"/>
              </a:lnSpc>
              <a:buNone/>
            </a:pPr>
            <a:r>
              <a:rPr lang="en-US" sz="1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надежда на будущее сталкивается с ценой исторических перемен.
</a:t>
            </a:r>
            <a:endParaRPr lang="en-US" sz="4144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 конца 1920-х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завершается НЭП, усиливаются индустриализация, коллективизация и идеологический контроль. Литература всё настойчивее должна подтверждать правильность перемен. На этом фоне Платонов показывает, как большие исторические идеи отражаются в судьбе человека.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в 1927–1929 годах: место в литературе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1920-х Платонов уже заметен как самостоятельный прозаик и публицист, соединяющий социальное наблюдение, философскую мысль и внимание к внутренней жизни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выделяются необычной речью, высокой психологической напряжённостью и интересом к «маленькому» человеку, который живёт внутри грандиозных исторических перемен.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особенно остро проявляется расхождение между платоновским взглядом на мир и официальным требованием уверенности, бодрости и безусловной веры в прогресс.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эпоха строительства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Платонова конца 1920-х инженер, строитель и механик становятся знаками новой эпохи. Через них писатель показывает не только энергию преобразования, но и её скрытую цену: изнурение, ошибки, моральную ответственность и разрыв между замыслом и живой жизнью.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как герой времени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котлованы, плотины и механизмы создают образ огромного общего дела. Но рядом с этим постоянно звучат усталость, отчуждение и внутреннее опустошение. Так индустриальный пейзаж у Платонова перестаёт быть просто символом успеха и становится тревожным вопросом о человеке.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Стройка, где слышно усталость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поздних 1920-х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у Платонова показан как самоотдача и как тяжёлое испытание, в котором человек отдаёт силы общему делу, но часто теряет ощущение личной полноты и покоя.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проекты нередко ведут к обезличиванию: человек превращается в исполнителя задачи, а его внутренний мир и память оказываются почти не замечены.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переустроить природу и общество ставит вопрос о границах человеческой власти: можно ли строить будущее, если ради него ломается настоящее.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всеми переменами стоит тема нравственной цены истории: прогресс не гарантирует счастья, если он разрушает живую связь между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прозы конца 1920-х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не существуют отдельно: у Платонова они постоянно сталкиваются и взаимно осложняют друг друга.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труд и одиночество: именно через них Платонов показывает напряжение между историческим замыслом и личной болью.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Андрея Платонова 1927–1929 годов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01579"/>
            <a:ext cx="220800" cy="2523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Платонова как художественный маркер эпохи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отчуждения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канцелярские слова сталкиваются с человеческой болью, их холодность становится особенно заметной. Так язык сам раскрывает драму эпохи.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точность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умеет выражать сложные мысли кратко и точно. Его формулировки звучат как наблюдение о жизни, а не как лозунг или украшение текста.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речевых слоёв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 книжная лексика соседствуют в одном абзаце. Такое сочетание подчёркивает разрыв между живым опытом людей и официальным словарём эпохи.
</a:t>
            </a:r>
            <a:endParaRPr lang="en-US" sz="1187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синтаксис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часто строятся непривычно и будто сопротивляются гладкому чтению. Это передаёт ощущение сбивчивой, напряжённой и неустроенной реальности.
</a:t>
            </a:r>
            <a:endParaRPr lang="en-US" sz="11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844378"/>
            <a:ext cx="4007700" cy="205689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конца 1920-х и их проблематика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произведения показывают, как меняется взгляд Платонова на преобразование мира: от надежды к трагическому знанию.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одного текста к другому усиливается критический взгляд: утопия всё чаще оборачивается сомнением, хаосом и человеческой потерей.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Андрея Платонова 1927–1929 годов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«Епифанские шлюзы» и проблема технического насилия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 повести показано не как безусловное благо, а как вмешательство в природный и человеческий порядок, которое меняет жизнь необратимо.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Инженерный замысел связан с разрушением так же тесно, как с созиданием: любая ошибка здесь сразу становится судьбой людей.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особенно подчёркивает слепоту власти, когда большой проект важнее конкретного человека и его страданий.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уже в раннем тексте конца 1920-х возникает главный вопрос писателя: может ли техника быть оправдана без нравственной ответственности?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героя и ценность личности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без внешней опоры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Сокровенность как смысл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стремится быть участником общего движения и не выпадать из истории. Но путь не даёт ему уверенности: рядом с желанием действовать остаются уязвимость и сомнение.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Платонова «сокровенный» человек — это не скрытый от мира, а внутренне значимый. Его жизнь ценна сама по себе и не сводится к пользе, должности или лозунгу.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конфликта в прозе Платонова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ход поздних текстов 1927–1929 годов: от утопического замысла к нравственному сомнению.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«Чевенгур»: утопия на грани распада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революционная мечта доведена до предела: герои стремятся построить справедливость как готовое состояние, не замечая, что история не подчиняется простой схеме и требует личной ответственности.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коллективное воображение подменяет живую реальность, тем заметнее в повествовании хаос, насилие и духовная пустота. Утопия перестаёт объединять людей и начинает разрушать их связи.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показывает, что идеал опасен, когда превращается в жёсткое правило. Тогда стремление к всеобщему счастью уничтожает индивидуальность и оставляет человека без права на сомнение и внутреннюю свободу.
</a:t>
            </a:r>
            <a:endParaRPr lang="en-US" sz="10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утопии и критики в поздних текстах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1929 году, тем заметнее в прозе Платонова сдвиг от надежды на созидание к тревоге и сомнению.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усиление критического и трагического начала: утопический импульс не исчезает, но всё чаще сталкивается с реальностью и распадается.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Андрея Платонова 1927–1929 годов; шкала условная, по доминирующему художественному тону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«Котлован» как итог десятилетия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«Котловане» гигантская стройка становится не символом победы, а знаком исторического абсурда. Люди работают ради будущего, которое постоянно отодвигается и не приносит обещанного смысла.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особенно остро показывает сиротство, истощение и бессилие героев. Их жизнь подчёркивает разрыв между идеей общего блага и реальной человеческой судьбой, лишённой опоры и тепла.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платоновская тема достигает предельной ясности: большой проект требует жертв, но не умеет ответить на главный вопрос — что происходит с человеком, когда его надежду подменяют задачей.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13192"/>
            <a:ext cx="267600" cy="237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619" y="1484375"/>
            <a:ext cx="258563" cy="295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государственный проект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писателя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критичности интонации автор не отстраняется от героя. Он сохраняет сочувствие к простому человеку, который несёт тяжесть эпохи и не перестаёт быть личностью.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Разорванная связь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нередко ослабляет человеческие отношения вместо того, чтобы укреплять их. Платонов особенно внимательно показывает, как исчезают доверие, сочувствие и взаимная поддержка.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преобразований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проект изображён как мощная сила, требующая подчинения, труда и веры. Она организует жизнь, но почти не оставляет пространства для свободного выбора.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уязвимость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 Платонова не выглядит победителем истории: он устал, сомневается и часто не понимает, как сохранить себя внутри огромного общественного механизма.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940378"/>
            <a:ext cx="4007700" cy="205689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реалии конца 1920-х и их отражение у Платонова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события эпохи и их художественное преобразование в прозе Платонова.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 Платонова никогда не выглядит отвлечённой: каждый процесс сразу проявляется через боль, растерянность и нравственное испытание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СССР конца 1920-х и проза Андрея Платонова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современников и судьба текстов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редакторов конца 1920-х проза Платонова звучала слишком неоднозначно: в ней не было привычной бодрости, а за внешней простотой читалась тревога. Именно поэтому многие страницы долго оставались в рукописных папках и редакционных архивах.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Рукопись, которая не совпала с ожиданиями
</a:t>
            </a:r>
            <a:endParaRPr lang="en-US" sz="1189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тексты попадали в печать, их читали настороженно и спорили о смысле. Журнальные страницы, правки и служебные пометы напоминают, что судьба этих произведений была трудной и зависела не только от таланта автора.
</a:t>
            </a:r>
            <a:endParaRPr lang="en-US" sz="806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Журнальный номер и осторожная пауза
</a:t>
            </a:r>
            <a:endParaRPr lang="en-US" sz="13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период стал решающим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1920-х Платонов находит собственную манеру письма: необычную, точную и одновременно философскую. Она позволяет ему говорить о времени без лозунгов и упрощений, сохраняя сложность человеческого опыта.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 годы оформляется круг главных тем его зрелой прозы: одиночество, ответственность, цена общего дела, внутреннее сиротство и тревога перед историей, которая меняет жизнь слишком резко.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Позднейшие произведения будут развивать найденные здесь интонации, но основа уже создана. Поэтому конец 1920-х можно считать моментом, когда Платонов становится тем писателем, которого узнают по голосу и по мысли.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ранней надежды к трагическому знанию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эволюция Андрея Платонова в 1927–1929 годах по поздним повестям и романам.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Платонов сумел увидеть в советской модернизации не только масштаб, но и её человеческую цену. Поэтому его проза остаётся важным уроком о достоинстве личности и ответственности истории.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конца 1920-х: писатель исторического перелома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2026-05-23T20:18:29Z</dcterms:created>
  <dcterms:modified xsi:type="dcterms:W3CDTF">2026-05-23T20:18:29Z</dcterms:modified>
</cp:coreProperties>
</file>