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7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Б. Л. Пастернак: жизнь поэта и путь художника
</a:t>
            </a:r>
            <a:pPr algn="l" indent="0" marL="0">
              <a:lnSpc>
                <a:spcPct val="90000"/>
              </a:lnSpc>
              <a:buNone/>
            </a:pPr>
            <a:r>
              <a:rPr lang="en-US" sz="237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свободы, совести и художественной ответственности
</a:t>
            </a:r>
            <a:endParaRPr lang="en-US" sz="2374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вырос в Москве начала XX века — в среде искусства, философии и высокой интеллигентной культуры. Революции, война и цензура стали для него не фоном, а частью личной и творческой судьбы.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Эпоха, сформировавшая Пастернака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Пастернак родился 10 февраля 1890 года в Москве, в семье художника Леонида Пастернака и пианистки Розалии Кауфман.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философии как профессии и переход к поэзии стали решающим поворотом: именно тогда сформировалось его собственное художественное мышление.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юности он серьёзно занимался музыкой и даже думал о композиторской карьере, но затем выбрал философию: учился в Московском университете и Марбурге.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раннее становление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00" y="1155563"/>
            <a:ext cx="8064000" cy="169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48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говорили об искусстве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круг, мастерские, музыка и живые разговоры об искусстве рано научили Пастернака тонко слышать ритм и интонацию. Эта среда стала его первой школой творчества.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55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как пространство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осталась для него городом внутренней свободы и одновременно исторических переломов. Этот образ постоянно возвращается в его лирике, прозе и книге «Охранная грамота».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детства и образ культурной среды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3975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1914 — «Близнец в тучах»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сборник обозначил появление нового голоса: напряжённого, музыкального и смело экспериментирующего с образом и ритмом.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4115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 — «Поверх барьеров»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книге усложняется ассоциативный строй, а речь становится ещё более стремительной, почти импульсивной.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4200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раннего периода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Пастернак ищет собственный язык, соединяя природу, внутреннее озарение и высокое духовное напряжение.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поэтические книги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биографии Б. Л. Пастернака; ключевые даты: 1890, 1914, 1917, 1922, 1930-е, 1945–1955, 1957, 1958, 1960.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как личная судьба Пастернака была связана с историей страны и изменением его художественных задач.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ранней лирики к роману и позднему признанию путь Пастернака был непрерывным движением к зрелости.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творческой биографии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125" y="1594654"/>
            <a:ext cx="300900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2250" y="1594654"/>
            <a:ext cx="300900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125" y="3358642"/>
            <a:ext cx="300900" cy="300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Поэтика «Сестры моей — жизни»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702475" y="2122842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Пастернака не описывается со стороны: она как будто живёт вместе с человеком, меняется на глазах и несёт эмоциональный смысл каждой сцены.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161475" y="1593329"/>
            <a:ext cx="3225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событие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50600" y="2122804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соединяет личное чувство и время революционных перемен. Любовь здесь не уводит от истории, а помогает пережить её остроту и неустойчивость.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199550" y="1593329"/>
            <a:ext cx="3225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и исторический миг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02475" y="3846054"/>
            <a:ext cx="769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звучат разговорно, но очень напряжённо. Неожиданные сравнения, быстрый ритм и точная интонация создают ощущение живого, непрерывного движения смысла.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1161475" y="3352754"/>
            <a:ext cx="72366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речи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Пастернака не стоит в стороне от мира: он включён в его движение и переживает жизнь как единый, непрерывно меняющийся поток.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Дождь, снег, сад, дорога, вечер и солнце у него становятся не деталями пейзажа, а языком чувств, времени и исторического напряжения.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мотивы природы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5358" y="1394038"/>
            <a:ext cx="5653284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эксперимента к философской прозе и роману видно, как усиливались глубина и нравственная проблематика его искусства.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творчества Б. Л. Пастернака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показывают, как менялись темы, жанры и художественная манера поэта.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книги Пастернака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1930–1950-е годы перевод стал для Пастернака важной частью жизни: он давал возможность работать и сохранять творческую независимость в трудные годы.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переводы ценили за сценичность, ясность и естественную интонацию. Они звучали как полноценная русская поэзия, а не как буквальный подстрочник.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переводил Шекспира, Гёте, Шиллера, Байрона, Верлена и грузинских поэтов, стремясь передать не только смысл, но и живую энергию стиха.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Пастернака перевод был не второстепенным занятием, а способом продолжать диалог с мировой литературой и поддерживать высокий уровень художественной речи.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Пастернак и переводы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создания романа в контексте культурной и политической атмосферы 1930-х и послевоенных лет.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роману «Доктор Живаго»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8306" y="1309125"/>
            <a:ext cx="2382188" cy="316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0350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соединяет личную историю Юрия Живаго с революцией и Гражданской войной, показывая, как большие потрясения вторгаются в частную жизнь. Через это Пастернак исследует свободу совести и цену человеческого выбора.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6028075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Живаго изображён как интеллигент, стремящийся сохранить внутреннюю независимость и верность нравственным принципам. Его судьба подчёркивает, что духовное достоинство человека испытывается особенно остро в эпоху насилия и распада привычного мира.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«Доктор Живаго»: темы и значение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лирике, прозе и эпистолярному наследию Б. Л. Пастернака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повторяются в лирике, прозе и письмах, связывая разные жанры в единое художественное пространство.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его мира стоят природа, любовь и историческое испытание личности; остальные темы усиливают и уточняют этот круг.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определяющие творчество Пастернака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Пастернак строит речь на метафорах и неожиданных сближениях, поэтому предметы и явления у него словно вступают в живой диалог. Смысл рождается из движения образов.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фраза обычно динамична, музыкальна и интонационно напряжённа. Даже в прозе чувствуется поэтический ритм, который делает текст эмоционально насыщенным и запоминающимся.
</a:t>
            </a:r>
            <a:endParaRPr lang="en-US" sz="1086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2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избегает прямых деклараций и предпочитает сложную образность, где повтор, звук и синтаксис работают вместе. Поэтому чтение требует вдумчивости, но вознаграждает точностью переживания.
</a:t>
            </a:r>
            <a:endParaRPr lang="en-US" sz="1026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Пастернака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879187"/>
            <a:ext cx="4374900" cy="1743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о Нобелевской премии Б. Л. Пастернака и событиях 1958 года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события 1958 года вокруг Пастернака и их последствия для писателя и общественной жизни.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Премия стала не только литературным признанием, но и символом конфликта между свободой творчества и идеологическим давлением.
</a:t>
            </a:r>
            <a:endParaRPr lang="en-US" sz="1083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Нобелевская премия и общественная реакция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012" y="1473492"/>
            <a:ext cx="185700" cy="1650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0200" y="1471725"/>
            <a:ext cx="168600" cy="1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3562" y="3291930"/>
            <a:ext cx="168600" cy="168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68900" y="480000"/>
            <a:ext cx="8206200" cy="5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Переделкино и поздние годы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60030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конца 1930-х годов Переделкино стало для Пастернака местом сосредоточенной работы, уединения и встреч с близкими людьми. Здесь он сохранял привычку к ежедневному творческому труду.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95475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сопровождались травлей, ухудшением здоровья и постоянным внутренним напряжением. Несмотря на это, Пастернак не отказался от литературной честности и духовной независимости.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00300" y="3680655"/>
            <a:ext cx="7941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лирика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поздних стихах усиливаются ясность, простота и философская сосредоточенность. Их интонация спокойнее, но нравственная и духовная глубина остаётся такой же высокой.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Пастернак вошёл в число крупнейших русских писателей XX века, рядом с которыми обычно называют Блока, Маяковского и Ахматову. Его место определяют не только стихи, но и масштаб художественного мышления.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переводы Шекспира, Гёте, Шиллера, Байрона, Верлена и грузинских поэтов расширили культурный диалог России с Европой. А мировую известность окончательно укрепили зарубежные издания и экранизации «Доктора Живаго».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Пастернак и мировая литература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обобщение по современному литературному чтению и тематике произведений Б. Л. Пастернака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тексты продолжают входить в школьное и университетское чтение, потому что говорят о личной ответственности современным языком.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Максимальные оценки у ценностей свободы и выбора показывают, что Пастернак остаётся особенно созвучен сегодняшним вопросам личности и совести.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Пастернак важен сегодня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1958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этом году Пастернак оказался в центре мирового спора о свободе творчества.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присуждения и отказа от Нобелевской премии Б. Л. Пастернака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символизирует момент, когда литературное признание превратилось в общественно-политическое испытание и выявило нравственный масштаб писателя.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Пастернак: слово, свобода, ответственность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Пастернака показывает, как поэзия, проза и перевод могут образовать единое пространство нравственной силы. Его опыт учит видеть в литературе не украшение, а форму внутренней свободы и ответственности.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2026-05-23T15:59:03Z</dcterms:created>
  <dcterms:modified xsi:type="dcterms:W3CDTF">2026-05-23T15:59:03Z</dcterms:modified>
</cp:coreProperties>
</file>