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Азиатско-африканский мир: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 богатой историей, культурным многообразием и важной ролью в мировой экономике.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Африка — колыбель древнейших культур и цивилизаций, испытывающих влияние колониализма и современных геополитических процессов, что отражается в экономическом и культурном разнообразии региона.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региона: исторические и геополитические основы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 как фундамент региональной экономики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активно экспортируют нефть и газ, играя важную роль в мировой энергетике. Саудовская Аравия и Нигерия — крупнейшие поставщики, что определяет особенности экономики и внешней политики.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хозяйство в странах Азии и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 Вьетнам развивают производство риса и других продовольственных культур, обеспечивая продовольственную безопасность и экспорт, что влияет на социально-экономическое развитие.
</a:t>
            </a:r>
            <a:endParaRPr lang="en-US" sz="1245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высокотехнологичных отраслей в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и Израиль лидируют в инновациях и микроэлектронике, формируя новые отрасли и стимулируя экономический рост, что выделяет регион на фоне мировых тенденций.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разнообразие: ресурсы, сельское хозяйство, технологии
</a:t>
            </a:r>
            <a:endParaRPr lang="en-US" sz="26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ВВП и ключевых экспортных товаров ведущих стран региона показывает разнообразие экономического потенциала и специализации.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демонстрируют значительную экономическую активность с акцентом на промышленность и сырье; при этом экспортная структура отражает специфику национальных ресурсов и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показатели и экспортные направления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культурное многообразие региона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сосредоточено свыше 3000 этнических и языковых групп, отражающих масштаб культурного разнообразия.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насчитывает более 2000 народов и диалектов, что обогащает культурную палитру и коммуникацию.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многообразия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конфликты и успешные интеграционные процессы формируют социальный климат и межкультурный диалог.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культурные события способствуют объединению и укреплению национальной идентичности в многонациональных обществах.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нефтяные месторождения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с запасами в 267 млрд баррелей занимает второе место в мире по нефти. Роль нефти критична для экономик и геополитики Азии и Африки.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экспортёры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Катар, Россия и Алжир являются ведущими поставщиками газа на мировые рынки, что усиливает их дипломатическое и экономическое влияние.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ресурсов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ЮАР, Демократическая Республика Конго и Замбия обеспечивают значительную часть мировой добычи алмазов, меди и золота, играя ключевую роль в глобальной добывающей индустрии.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природных ресурсов для экономики и политики
</a:t>
            </a:r>
            <a:endParaRPr lang="en-US" sz="26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1980 году независимость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 страны Африки получили суверенитет, что стало важным этапом в истории континента и всего региона.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регионального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объединялись для решения общих экономических и политических задач, укрепляя влияние региона на мировой арене.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 год — Бандунгская конференция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25 стран Азии и Африки выступили за свободу и равноправие, заложив основы движения неприсоединения.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 — волна деколонизации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стран региона обрело независимость, изменив политическую карту и формируя новые национальные государства.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независимости и Бандунгская конференция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ориентирована на Китай, ЕС, США и Индию, формируя разнообразие экспортных товаров в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преобладание сырьевого экспорта в Африке и технологического у Юго-Восточной Азии, что определяет экономическую специализацию.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РегиоСтат,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экспортные потоки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 населением свыше 20 млн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Дели, Шанхай и Каир входят в десятку крупнейших мировых городов, объединяя экономическую и культурную активность.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городов-миллионников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Китае количество крупных городов быстро растет, что связано с миграцией и развитием инфраструктуры, изменяя социальную структуру.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 и вызовы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автомобильного транспорта и высотное строительство формируют новые городские ландшафты, но требуют развития коммунальных систем и транспорта.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изменения в пространственной структуре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Азии превышает 4,7 млрд человек, Африки — 1,3 млрд, с высокой концентрацией в Индии и Китае.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особенности и тенденции региона
</a:t>
            </a:r>
            <a:endParaRPr lang="en-US" sz="271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Южная Азия демонстрируют быстрый прирост, в то время как Япония и Южная Корея сталкиваются со старением населения.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влияют на рынок труда, повышают спрос на образование и систему здравоохранения.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возрастных и численных групп требует различных подходов к социально-экономическому планированию.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2706" y="1124025"/>
            <a:ext cx="3831088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в Восточной и Юго-Восточной Азии часто превышает 92%, а в Южной Азии составляет около 78%. В Африке показатели варьируются от 63% в целом до 85% на севере. Данные таблицы отражают различные инвестиции в образование, численность учащихся и основные вызовы, такие как дефицит квалифицированных педагогов и недостаточное развитие инфраструктуры в регионах Африки к югу от Сахары.
</a:t>
            </a:r>
            <a:pPr algn="l" indent="0" marL="0">
              <a:lnSpc>
                <a:spcPct val="100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грамотности и значительные инвестиции в образование отмечаются в Восточной Азии. В то же время в Африке и Южной Азии остаётся значительный разрыв, связанный с нехваткой ресурсов и инфраструктурой.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ЮНЕСКО, 2023
</a:t>
            </a:r>
            <a:endParaRPr lang="en-US" sz="932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Образование: сравнительные показатели по странам региона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мировые религии в регионе
</a:t>
            </a:r>
            <a:pPr algn="l" indent="0" marL="0">
              <a:lnSpc>
                <a:spcPct val="100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доминирует на Ближнем Востоке, в Северной и Западной Африке, а также в части Юго-Восточной Азии. Индусизм преобладает в Индии и Непале, в то время как буддизм широко распространён в Китае, Таиланде и Вьетнаме. Христианство занимает центральные и южные регионы Африки и Филиппины.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верования азиатско-африканского мира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верования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региона сохраняются традиционные местные религии и верования, которые оказывают сильное влияние на культуру и образ жизни. Эти верования способствуют культурному разнообразию, однако иногда вызывают конфликты из-за несовпадения с доминирующими мировыми религиями.
</a:t>
            </a:r>
            <a:endParaRPr lang="en-US" sz="12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сопровождается расширением пригородных территорий и повышением спроса на инфраструктуру, что создаёт давление на транспорт и жильё.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региона стремительно растут, что требует комплексных решений для устойчивого развития и равномерного распределения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тренды, мегаполисы и инфраструктурные вызовы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Сахары угрожает сельскому 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продвигается к югу на 50 км в год, уничтожая плодородные земли и заставляя местных жителей мигрировать. Борьба включает посадку деревьев и строительство ирригационных систем.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мегаполисах Азии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такие как Пекин и Дели, страдают от смога и токсичных выбросов, что ухудшает здоровье миллионов людей. Внедряются новые экологические стандарты и общественный транспорт.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в Индонезии и Конго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теряется до 2 млн гектаров леса из-за вырубки и пожаров. Международные проекты направлены на восстановление и сохранение биоразнообразия в регионе.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региона: масштабы, причины и решения
</a:t>
            </a:r>
            <a:endParaRPr lang="en-US" sz="26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затрагивает значительную часть населения: 23% в Африке и 12% в Азии живут ниже черты бедности, что сдерживает социально-экономическое развитие.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вызовы развития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безработица среди молодежи превышает 20% в ряде африканских стран, провоцируя миграцию и социальную нестабильность.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проявляется в конфликтах и террористических угрозах на территориях Судана, Мьянмы и региона Сахеля.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экспортные страны и партнёры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являются ключевыми экспортёрами электроники и текстиля, африканские страны — главными поставщиками нефти и металлов. Основные торговые партнёры — США, Евросоюз, Япония и Южная Корея.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 инфраструктурные инвестиции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инфраструктурные проекты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такие как китайская инициатива «Один пояс — один путь», Восточноафриканская железная дорога и порты Марокко и Кении, способствуют экономическому росту и интеграции.
</a:t>
            </a:r>
            <a:endParaRPr lang="en-US" sz="15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объединяет 55 стран, содействуя миру, развитию экономики и гуманитарной помощи в регионе.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региональное сотрудничество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арабских государств координирует общие политические и экономические инициативы арабских стран, укрепляя их позиции.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продвигает экономическую интеграцию и сотрудничество государств Юго-Восточной Азии.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 регулирует мировые цены на нефть, защищая интересы крупных экспортеров из Азии и Африки.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лидирует по числу патентов и развитию инновационных технологий в различных секторах экономики.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Инновации, стартапы и цифровая трансформация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первое место в мире по ИТ-аутсорсингу, способствуя цифровизации сферы услуг и производства.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и Гана активно внедряют мобильные финансовые сервисы, стимулируя доступ к банковским продуктам и развитию предпринимательства.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— образец технологической и образовательной модели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Город-государство достиг высокого уровня развития в финансах, технологиях и образовании, служит образцом для региональных реформ и международного сотрудничества.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Руанда: прогресс после трагедии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демонстрирует впечатляющий экономический рост после геноцида 1990-х годов, реализуя программу «Видение 2020» и становясь примером устойчивого развития в Африке.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ОАЭ — центр туризма и инноваций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Арабские Эмираты развивают туризм, технологии и логистику, привлекая инвестиции и создавая современные бизнес-экосистемы в регионе.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практики и уникальные успехи: кейсы стран региона
</a:t>
            </a:r>
            <a:endParaRPr lang="en-US" sz="26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и глобальная роль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Азиатско-африканский регион сочетает значительный экономический потенциал и культурное наследие с вызовами, требующими совместных усилий для устойчивого и гармоничного развития.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2026-05-11T05:16:33Z</dcterms:created>
  <dcterms:modified xsi:type="dcterms:W3CDTF">2026-05-11T05:16:33Z</dcterms:modified>
</cp:coreProperties>
</file>