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конец двухполюсного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причины и последствия распада двухполюсной системы на примере мира после 1945 года.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предпосылки: двухполюсный мир и его особенности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мир разделился на два лагеря — СССР и США с их союзниками. Это противостояние влияло на мировую политику, войны, технологии и повседневную жизнь миллионов людей, формируя основы двухполюсного мирового порядка.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 основывался на двух мощных союзах: НАТО под руководством США и Варшавском договоре во главе с СССР. Эти блоки контролировали свое влияние в разных регионах мира, формируя глобальное противостояние.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великих блока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двухполюсного мира отличалось жестким разделением сфер влияния, гонкой вооружений, соперничеством в освоении космоса и идеологическим противостоянием между капитализмом и социализмом.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напряжения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Двухполюсная система господствовала с 1945 до 1991 года, когда политический ландшафт мира кардинально изменился, что привело к распаду СССР и появлению новых мировых игроков.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Двухполюсный мир: понятие и структура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двухполюсной системы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застой в СССР в 1980-х годах подорвал жизнеспособность советской модели управления и привел к снижению эффективности.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проведения глубоких реформ усугубляла накопившиеся проблемы, приводя к росту недовольства среди населения и элит.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неудач во внешней политике, включая войну в Афганистане, лишили СССР международного авторитета и ресурсов.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 роли новых технологий и кризис идеологических основ социализма подрывали единство двухполюсного мира.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1989 года символом окончания холодной войны стало открытие Берлинской стены, что означало снятие ограничений между Востоком и Западом в Европе.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1989–1991 годах в странах Восточной и Центральной Европы мирно свергались коммунистические режимы, открывая путь к демократическим изменениям и рыночной экономике.
</a:t>
            </a:r>
            <a:endParaRPr lang="en-US" sz="73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Бархатные революции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октября 1990 года Германия объединилась, а в июле 1991 года Варшавский договор был официально распущен, что стало шагом к новому миру без двухполюсности.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конец Варшавского договора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конца двухполюсного мира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события конца двухполюсного мира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охватывает важнейшие события, сформировавшие современную мировую карту в конце XX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четыре года политическая карта Европы и мира изменилась радикально, завершив эпоху противостояния.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истории, открытые исторические источники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его последствия для мира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Декабрь 1991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прекращение существования СССР и провозглашение независимости 15 новых государств завершили эпоху социализма.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баланса сил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единого восточного блока изменило геополитическую ситуацию, ослабив военное и политическое влияние региона.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столкнулись с необходимостью создавать собственные экономики, что привело к значительным трансформациям и трудностям.
</a:t>
            </a:r>
            <a:endParaRPr lang="en-US" sz="1244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создание организаций, таких как СНГ и ОДКБ, направленных на координацию сотрудничества между бывшими советскими республиками.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страны — Литва, Латвия, Эстония, Украина и другие, которые стали суверенными и начали самостоятельный путь развития.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наций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 Европе и Азии были пересмотрены, что породило множество национальных и этнических движений, а также территориальных споров.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изменения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Кавказе, Балканах и в Центральной Азии возникли конфликты из-за самоопределения народов, что привело к напряжённости и локальным войнам.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конфликты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независимых государств
</a:t>
            </a:r>
            <a:endParaRPr lang="en-US" sz="3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расширила миротворческие миссии и гуманитарные программы, стремясь сохранить стабильность после распада двуполярной системы.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ООН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НАТО увеличило число участников, включая бывшие социалистические страны, что изменило структуру европейской безопасности.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НАТО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Европейского Союза, Шанхайской организации сотрудничества и активизация Всемирной торговой организации усилили координацию государств.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новых объединений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в новой мировой политике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силы мировой политики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достиг стремительного экономического роста, превращаясь во влиятельного игрока в мировой политике и международной торговле.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укрепила позиции благодаря развитию IT-сектора и внутреннего рынка, увеличив свое значение в глобальной экономике.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стал одним из главных экономических и политических объединений, интегрируя усилия своих стран-членов.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Возрастающая роль новых центров создаёт условия для формирования многополярного мира с разнообразием влияния и интересов.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США в условиях однополярности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США стали единственной супердержавой и начали проводить политику глобального лидерства, направленную на сохранение своего влияния во всем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этой стратегии США поддерживали расширение НАТО на Восточную Европу и участвовали в военных операциях на Балканах и в Ближнем Востоке, стремясь предотвратить угрозы своему господству.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также продвижение демократических ценностей и новых экономических стандартов, что помогало укреплять позиции США в международных отношениях и ограничивать конкурентов.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 по 2007 год Европейский Союз расширился с 12 до 27 стран, что значительно повысило его политический и экономический вес на глобальной арене. Это способствовало укреплению сотрудничества внутри Европы.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членов ЕС увеличил влияние союза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1999 году была внедрена евро, что упростило торговлю и финансовые операции между странами-членами. Это укрепило экономику ЕС и снизило валютные риски для бизнеса и граждан.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единой валюты евро ускорило экономическую интеграцию
</a:t>
            </a:r>
            <a:endParaRPr lang="en-US" sz="91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1995 года введение Шенгенского соглашения позволило гражданам стран ЕС свободно пересекать внутренние границы союзных государств, что способствовало развитию туризма и трудовой мобильности.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Шенгенской зоны обеспечило свободу передвижения
</a:t>
            </a:r>
            <a:endParaRPr lang="en-US" sz="95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интеграция и роль в мире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кризис 1990-х и обретение новой роли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Россия столкнулась с экономическим кризисом, резким падением производства и гиперинфляцией, что вызвало социальную нестабильность и политические трудности в 1990-е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2000-х россия начала восстановление экономики, укрепила власти и активно включилась в международное сотрудничество, став членом «Большой восьмёрки» и удерживая важную позицию на энергетическом рынке.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Китая на мировой арене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2000–2010 годах Китай продемонстрировал один из самых высоких в мире экономических темпов роста, ежегодно увеличивая ВВП примерно на 10%, что выводило страну в лидеры мировой экономики.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инициативы, включая «Один пояс, один путь» и участие в международных организациях, а также наращивание военного потенциала, способствовали укреплению позиции Китая на глобальной арене.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союзы и региональные конфликты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НАТО значительно расширилось с 16 до 30 членов к 2020 году, укрепляя влияние в Европе и за её пределами. 2. Были созданы новые альянсы, такие как Организация Договора о коллективной безопасности (ОДКБ) и ШОС, для совместной безопасности и противодействия рискам.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1990–2000-х годах участились локальные конфликты в Югославии, Чечне и на Кавказе, а также войны в Афганистане, часто без прямого вовлечения сверхдержав. 2. Вместо этого наблюдается влияние новых центров силы, меняя характер и динамику региональных противостояний.
</a:t>
            </a:r>
            <a:endParaRPr lang="en-US" sz="1182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экономики после 1991 года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два десятилетия Китай существенно увеличил экономический потенциал, а группы вроде БРИКС усилили глобальное экономическое сотрудничество.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быстрое преобразование мировой экономики и возрастающую взаимозависимость государств в цифровую эпоху.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Всемирный банк, до 2010 года.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международное сотрудничество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увеличение природных катастроф и требует глобального сотрудничества, как это отражено в Парижском соглашении. Всемирная организация здравоохранения координирует международные меры при эпидемиях.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изменения становятся общим приоритетом
</a:t>
            </a:r>
            <a:endParaRPr lang="en-US" sz="716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международных мигрантов к 2019 году превысило 270 миллионов. Это создает социально-экономические и политические вопросы, которые требуют совместных усилий для обеспечения безопасности и прав мигрантов.
</a:t>
            </a:r>
            <a:endParaRPr lang="en-US" sz="784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международной миграции вызывает новые вызовы
</a:t>
            </a:r>
            <a:endParaRPr lang="en-US" sz="8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молодёжи в условиях новой мировой системы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Современная молодёжь получает доступ к образовательным программам и обмену опытом на международном уровне. 2. Активное развитие информационных технологий значительно расширяет возможности для обучения и коммуникации в глобальном 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Свобода передвижения благодаря международным соглашениям и программам культурного обмена открыла молодым людям новые перспективы для карьерного и личностного роста. 2. Появились возможности реализовать себя вне страны проживания, что формирует новое поколение с глобальным мышлением.
</a:t>
            </a:r>
            <a:endParaRPr lang="en-US" sz="11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Многоцентричность и перспективы мировой системы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мир характеризуется присутствием нескольких сильных игроков — США, ЕС, Китая, России и Индии — создающих многоуровневую и взаимозависимую систему международных отношений.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региональные союзы и локальные центры силы, что способствует диверсификации политических и экономических моделей и снижению напряженности между странами.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мировой системы зависит от способности стран сотрудничать по глобальным проблемам, избегая конфронтации и обеспечивая баланс интересов различных регионов и государств.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эра многополярности и новые вызовы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двухполюсного мира открыл путь к сложной многополярной реальности, требующей нового подхода к международному сотрудничеству и адаптации к глобальным вызовам.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2026-05-11T03:33:33Z</dcterms:created>
  <dcterms:modified xsi:type="dcterms:W3CDTF">2026-05-11T03:33:33Z</dcterms:modified>
</cp:coreProperties>
</file>