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теорема Пифагора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взаимно перпендикулярных измерения объединяются в формулу d² = a² + b² + c².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десятом классе мы переходим от плоских фигур к пространственным, где для точного описания нужны три координаты. Диагональ прямоугольника задаёт только два измерения, а комната, коробка и параллелепипед требуют учёта третьего.
</a:t>
            </a:r>
            <a:endParaRPr lang="en-US" sz="146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плоской теоремы Пифагора уже недостаточно
</a:t>
            </a:r>
            <a:endParaRPr lang="en-US" sz="250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прямоугольный параллелепипед: три ребра, попарно перпендикулярные, имеют длины a, b и c. Пространственная диагональ соединяет противоположные вершины, проходя «через» все три направления сразу.
</a:t>
            </a:r>
            <a:endParaRPr lang="en-US" sz="1318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— пространственный аналог теоремы Пифагора для прямоугольного треугольника. Там мы складывали квадраты двух катетов, а здесь «складываются» квадраты трёх взаимно перпендикулярных отрезков.
</a:t>
            </a:r>
            <a:endParaRPr lang="en-US" sz="1285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квадрат длины пространственной диагонали равен сумме квадратов этих ребер: d² = a² + b² + c². Это показывает, что влияние на расстояние оказывают все три измерения, а не только два из них.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в пространстве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содержит 6 граней, 12 ребер и 8 вершин. В одной вершине сходятся три ребра, которые удобно обозначить a, b и c: направления этих отрезков взаимно перпендикулярны.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Грани, ребра и обозначения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рассмотреть диагональ основания, то она проходит по грани, где задействованы только a и b. Пространственная диагональ связывает противоположные вершины всего параллелепипеда и зависит от всех трёх длин. Такая модель соответствует коробке, комнате, шкафу и контейнеру.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основания и всего параллелепипеда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как наглядная модель
</a:t>
            </a:r>
            <a:endParaRPr lang="en-US" sz="24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применения теоремы Пифагора: сначала в основании, затем — в пространстве.
</a:t>
            </a:r>
            <a:endParaRPr lang="en-US" sz="131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выводится формула d² = a² + b² + c²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имеет координаты (x, y, z), то расстояние от начала координат равно √(x² + y² + z²).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(x, y, z)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расстояние в точности совпадает с пространственной теоремой Пифагора в аналитической форме.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аналитической геометрии (общее представление)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fixed a и b добавление третьего ребра «включает» ещё один вклад в квадрат диагонали: d²=a²+b²+c².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растёт всегда, но её прирост замедляется: зависимость выходит из квадратного корня и поэтому не является линейной.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d=√(a²+b²+c²) при a=3, b=4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диагональ при увеличении третьего ребра
</a:t>
            </a:r>
            <a:endParaRPr lang="en-US" sz="24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размеров a, b и c в формулу d=√(a²+b²+c²) быстро даёт значение диагонали, даже если числа выглядят «нестандартно».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изменении одного ребра результат заметно меняется: диагональ зависит от квадратов длин, а не от их «прямых» сумм.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 формуле пространственной диагонали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вычисления пространственной диагонали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найти диагональ коробки: известны три взаимно перпендикулярных ребра, а требуется одна пространственная величина — длина отрезка между противоположными вершинами.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навык — правильно определить взаимно перпендикулярные отрезки: если ошибиться с тем, какие стороны образуют прямой угол, то неверно построится последовательность треугольников и ответ окажется ошибочным.
</a:t>
            </a:r>
            <a:endParaRPr lang="en-US" sz="1325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распространённый сюжет — расстояние в комнате или внутри прямоугольного параллелепипеда. В задачах известны ребра или координаты двух точек, а требуется длина «по прямой в пространстве» и она является пространственной диагональю.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задачи на применение теоремы
</a:t>
            </a:r>
            <a:endParaRPr lang="en-US" sz="25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куб имеет ребро a, то все три взаимно перпендикулярные длины равны a. Тогда d² = a² + a² + a² = 3a², и пространственная диагональ равна a√3.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подобных задачах часто выделяют и гранную диагональ a√2, и пространственную a√3, чтобы показать переход от плоскости к пространству. Этот пример особенно удобен как компактный эталон для десятиклассных упражнений.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случай: диагональ куба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c диагональ основания √(a²+b²) не меняется, а пространственная диагональ √(a²+b²+c²) растёт быстрее из‑за сложения квадратов.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двумя значениями особенно заметна при больших c: третье измерение добавляет к сумме не длину, а квадрат, поэтому прирост ускоряется.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√(a²+b²) и √(a²+b²+c²) для наборов (3,4,12), (5,5,5), (6,8,24), (2,3,6).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диагонали основания и пространственной диагонали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 быту и строительстве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понять, пройдёт ли диван, шкаф или бытовая техника через дверь, рассчитывают пространственную диагональ: она связывает три взаимно перпендикулярные габаритные величины.
</a:t>
            </a:r>
            <a:endParaRPr lang="en-US" sz="1004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комнате и проёмах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навигации, моделировании и техническом черчении пространственная диагональ нужна для точного описания трёхмерных объектов: расстояния и длины выводят из координат.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черчение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ремонтных задачах формула используется для оценки расстояний между удалёнными вершинами, например при установке перегородок, лестничных проходов или подгонке коробов по месту.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габаритов при ремонте
</a:t>
            </a:r>
            <a:endParaRPr lang="en-US" sz="1373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разметке элементов каркаса и коробов теорема помогает проверять размеры прямоугольных конструкций: диагональ получается точно, а значит, уменьшается риск перекоса и переделок.
</a:t>
            </a:r>
            <a:endParaRPr lang="en-US" sz="1058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Каркасы, короба, ниши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исходных данных к проверке результата в задачах стереометрии.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пространственную диагональ
</a:t>
            </a:r>
            <a:endParaRPr lang="en-US" sz="23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перевода единиц (м ↔ см) для учебных вычислений.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возведением в квадрат все величины приводят к одной единице измерения, иначе диагональ получится неверной.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метров и сантиметров меняет численные значения квадратов, поэтому проверяйте единицы до расчётов.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перевод перед вычислениями
</a:t>
            </a:r>
            <a:endParaRPr lang="en-US" sz="25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векторной геометрией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системе любое направление и длина задаются вектором, а его модуль выражается через корень из суммы квадратов компонент x, y и z — это та же идея теоремы Пифагора.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пространственной диагонали, здесь складываются квадраты, поэтому вклад каждой компоненты зависит от её величины сильнее, чем при сложении самих длин без возведения в квадрат.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(или между концами отрезка) удобно находить как модуль разности координат: получается формула для d в виде √(Δx²+Δy²+Δz²).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теорема служит мостом между алгеброй и геометрией: решая задачи стереометрии, вы фактически вычисляете длину вектора и интерпретируете результат как геометрическое расстояние.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a=b=c каждый из трёх квадратов равен a², поэтому d²=3a², а вклад a², b² и c² одинаков.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складывает квадраты, не длины: при равных ребрах доли одинаковы, а при неравных — доминирует наибольшее ребро.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расчёт для куба: d²=a²+b²+c²=3a² (доли по 1/3).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ребра в квадрат диагонали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формулу: вместо суммы квадратов используют обычную сумму длин a+b+c, либо берут √(a+b+c) как диагональ. Это ломает размерность и даёт систематически неверный ответ.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проверить взаимную перпендикулярность ребер: теорема применима только к прямоугольным конфигурациям. Также регулярно смешивают единицы измерения, забывая перевести всё к одной шкале.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темы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 э.: Пифагор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идеи восходят к Пифагору и античному интересу к соотношениям в прямоугольных треугольниках, которые стали базой для дальнейших обобщений.
</a:t>
            </a:r>
            <a:endParaRPr lang="en-US" sz="1323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развитие 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математике теоремы о прямых углах расширялись и применялись к разнообразным фигурам, формируя язык строгих рассуждений для геометрических задач.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координатная геометрия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координатного подхода пространство стали описывать числами, и формула для расстояний неизбежно приобрела вид суммы квадратов координатных разностей.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курс: переход к стереометрии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пространственная теорема становится опорой между плоской геометрией и стереометрией: она связывает диагонали, координаты и вычисления в трёх измерениях.
</a:t>
            </a:r>
            <a:endParaRPr lang="en-US" sz="1151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Заметим, что масштаб не влияет на идею: диагональ всегда подчиняется одному и тому же переходу от двухмерной к трёхмерной сумме квадратов.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объектов показывает универсальность формулы: она одинаково работает и для маленьких кубов, и для крупных коробов и контейнеров.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d=√(a²+b²+c²) для наборов (30,40,50) см, (10,10,10) см и (2,3,6) м.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 реальных размерах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диагональ — ключ к трём измерениям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теорема Пифагора объединяет три взаимно перпендикулярных измерения в одной формуле d²=a²+b²+c². Она помогает находить диагонали, расстояния в координатах и размеры реальных объектов в стереометрии 10 класса.
</a:t>
            </a:r>
            <a:endParaRPr lang="en-US" sz="10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2026-05-14T03:37:46Z</dcterms:created>
  <dcterms:modified xsi:type="dcterms:W3CDTF">2026-05-14T03:37:46Z</dcterms:modified>
</cp:coreProperties>
</file>