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5677" y="0"/>
            <a:ext cx="527744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Становление и укрепление государственного суверенитета Республики Беларусь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Беларусь стала независимым государством и укрепила свои институты.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кризиса Союза к выбору самостоятельности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1980-х годов СССР переживал глубокий кризис. Ослабление центра, перемены в экономике и рост стремления республик к самостоятельности ускорили распад Союза и открыли Беларуси путь к суверенитету.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о государственном суверенитете БССР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документа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 июля 1990 года Верховный Совет БССР принял Декларацию о государственном суверенитете. Она стала первым официальным шагом к юридическому оформлению независимости республики.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признаки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документе были обозначены право на собственные органы власти, гражданство, символику и экономическую самостоятельность. Тем самым закреплялись основные черты будущего независимого государства.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Верховенство законов республики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утверждала приоритет Конституции и законов БССР на её территории. Это означало, что республика получала право самостоятельно определять важные решения внутри страны.
</a:t>
            </a:r>
            <a:endParaRPr lang="en-US" sz="1157" dirty="0"/>
          </a:p>
        </p:txBody>
      </p:sp>
      <p:sp>
        <p:nvSpPr>
          <p:cNvPr id="12" name="Text 5"/>
          <p:cNvSpPr txBox="1"/>
          <p:nvPr/>
        </p:nvSpPr>
        <p:spPr>
          <a:xfrm>
            <a:off x="4822900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на международную арену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также открывала возможность для самостоятельного участия Беларуси в международных отношениях. Она стала правовой основой последующих шагов к полной независимости.
</a:t>
            </a:r>
            <a:endParaRPr lang="en-US" sz="11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 1991 года: ускорение процесса независимости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в Москве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августовских событий 1991 года союзная система резко ослабла. Центр уже не мог удерживать прежний порядок, а республики начали быстрее оформлять собственную государственность.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юридическая сила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 августа 1991 года Декларация о государственном суверенитете получила статус конституционного закона. Это значительно усилило её значение и сделало суверенитет юридически более прочным.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институтов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Беларусь начала формировать собственные органы власти, правила управления и основы правовой системы. Стало ясно, что республика готовится жить уже не как часть СССР, а как самостоятельное государство.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Публичное подтверждение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Верховный Совет и другие государственные структуры стали принимать решения, показывавшие курс на независимость. Общество постепенно привыкало к новому политическому статусу страны.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оформлялась независимость Беларуси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решений 1990–1994 годов, которые перевели республику к самостоятельной государственности.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812" y="1377928"/>
            <a:ext cx="195825" cy="22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406068"/>
            <a:ext cx="209400" cy="167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5077"/>
            <a:ext cx="209400" cy="20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нового государства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69925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Бело-красно-белый флаг и герб «Погоня» стали видимыми знаками новой государственной идентичности. Они подчёркивали отличие независимой Беларуси от символики СССР и закрепляли собственный образ страны.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366256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Белорусский язык получил более заметное место в школе, документах и общественной жизни. Это помогало укреплять национальную культуру и показывало, что государство развивает собственные приоритеты.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869937" y="3197884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название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Официальное название Республика Беларусь закрепляло самостоятельный политический статус. Оно использовалось в документах, выступлениях и международных связях, обозначая окончательный переход к собственному государству.
</a:t>
            </a:r>
            <a:endParaRPr lang="en-US" sz="10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документы и этапы становления суверенитета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решения последовательно превращали республику в самостоятельное государство.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этапе суверенитет становился не только провозглашённым, но и реально действующим.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государственные решения Беларуси 1990–1994 гг.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1994 года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23977" y="2084817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граждан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Конституции были закреплены права и свободы человека. Это означало, что государство обязалось защищать гражданина и строить отношения с ним по чётким правовым правилам.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423977" y="307948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властей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установил принцип разделения властей на законодательную, исполнительную и судебную. Такой порядок должен был сделать управление страной более понятным и устойчивым.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423977" y="1090150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закон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 марта 1994 года была принята первая Конституция независимой Беларуси. Она стала основой всей правовой системы и определила, как должна работать новая государственная власть.
</a:t>
            </a:r>
            <a:endParaRPr lang="en-US" sz="1037" dirty="0"/>
          </a:p>
        </p:txBody>
      </p:sp>
      <p:sp>
        <p:nvSpPr>
          <p:cNvPr id="12" name="Text 5"/>
          <p:cNvSpPr txBox="1"/>
          <p:nvPr/>
        </p:nvSpPr>
        <p:spPr>
          <a:xfrm>
            <a:off x="423977" y="407414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и органы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определила статус Президента как главы государства и закрепила правила работы парламента, правительства, судов и местных органов власти в условиях независимости.
</a:t>
            </a:r>
            <a:endParaRPr lang="en-US" sz="103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укрепления суверенитета по годам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этап не отменял предыдущий, а дополнял его: от правового провозглашения суверенитета к устойчивой системе власти и управления.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значений показывает последовательное укрепление государства: сначала право, затем институты, после этого — политическая и внешнеполитическая стабилизация.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государственные решения Беларуси, 1990-е гг. — начало 2000-х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4359" y="0"/>
            <a:ext cx="322808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 президентства и первые выборы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507962" y="1203400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1994 года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 июля 1994 года в Беларуси прошли первые президентские выборы. Они стали важным событием, потому что граждане впервые выбирали главу государства в новой политической системе.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962" y="2383700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 А. Лукашенко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Победу на выборах одержал Александр Лукашенко. С этого момента институт президентства начал играть ключевую роль в управлении страной и организации государственной власти.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7962" y="3563991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президента усилило вертикаль власти и сделало управление более централизованным. Это помогало принимать решения быстрее, но одновременно меняло баланс между государственными органами.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Референдум 1995 года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Голосование по ключевым вопросам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 мая 1995 года граждане Беларуси высказались по вопросам, которые напрямую касались образа государства, языка и внешнеэкономического курса. Референдум стал важным шагом в переосмыслении политической системы.
</a:t>
            </a:r>
            <a:endParaRPr lang="en-US" sz="1058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государственных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итогам голосования русский язык получил статус государственного наряду с белорусским. Это решение повлияло на работу органов власти, школы, средства массовой информации и повседневное общение.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символика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Референдум поддержал изменение государственной символики. Тем самым республика закрепляла собственный политический курс и отходила от знаков, тесно связанных с советским прошлым.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с Россией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Отдельным направлением стало одобрение курса на более тесную экономическую интеграцию с Россией. Для Беларуси это означало поиск устойчивости в условиях перемен и сложного перехода к новой модели развития.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изменили реформы середины 1990-х годов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затронули не только правила управления, но и повседневные признаки государства — язык, символы и внешнеполитический курс.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изменения пришлись на символику и власть, потому что именно они сильнее всего определили новый облик государства.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темы; условная оценка значимости направлений на основе описанных реформ.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Референдум 1996 года и новая модель власти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полномочий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 ноября 1996 года референдум усилил роль Президента в системе управления. Это сделало исполнительную власть более влиятельной и позволило быстрее принимать решения в переходный период.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для 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референдума в Беларуси утвердилась более жёсткая вертикаль управления. Для страны это стало способом сохранить управляемость и устойчивость в условиях сложной экономической и политической перестройки.
</a:t>
            </a:r>
            <a:endParaRPr lang="en-US" sz="1157" dirty="0"/>
          </a:p>
        </p:txBody>
      </p:sp>
      <p:sp>
        <p:nvSpPr>
          <p:cNvPr id="10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парламента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была перестроена структура парламента. Новая модель распределения полномочий уменьшала число центров политического влияния и делала систему власти более централизованной.
</a:t>
            </a:r>
            <a:endParaRPr lang="en-US" sz="11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двусторонних договоров к Союзному государству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союзной интеграции Беларуси и России в 1995–2000-е годы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Союзное строительство и сохранение суверенитета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25775" y="1437813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государственность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союзных проектах не отменяло белорусской государственности. Республика сохраняла Конституцию, свои органы власти и право самостоятельно принимать решения по внутренним вопросам.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5775" y="2259428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институты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Продолжали работать армия, финансовая система и государственное управление. Эти институты показывали, что страна не растворяется в интеграции, а действует как отдельный субъект.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5775" y="3081044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Равноправное сотрудничество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договорённости строились на взаимной выгоде и политическом согласовании. Для Беларуси это был способ поддерживать экономические связи, не отказываясь от самостоятельного курса.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5775" y="3902644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Суверенитет без изоляции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этот период суверенитет понимался не как закрытость, а как умение сочетать независимость с союзом и сотрудничеством. Такой подход помогал сохранять устойчивость государства.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594" y="919100"/>
            <a:ext cx="5999013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институты суверенного государства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институты делают государство самостоятельным и как они распределяют функции между управлением, правом, защитой и символикой.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Суверенное государство опирается не на один, а на несколько связанных институтов: власть, право, безопасность и экономику.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4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темы «Становление и укрепление государственного суверенитета Республики Беларусь»
</a:t>
            </a:r>
            <a:endParaRPr lang="en-US" sz="54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2" y="2658800"/>
            <a:ext cx="2500776" cy="248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6349" y="2615725"/>
            <a:ext cx="2603502" cy="2527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мир увидел независимую Беларусь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на международной карте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СССР Беларусь вошла в мировую систему как отдельное государство. Это означало собственный голос в международных делах, новые дипломатические контакты и участие в работе организаций, где решаются общие вопросы стран.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вместо зависимости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Беларусь выстраивала отношения с соседями и государствами Европы через посольства, переговоры и соглашения. На международных встречах страна представляла свои интересы самостоятельно, как отдельный участник мировой политики.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через сотрудничество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Членство и участие в международных организациях подтверждали, что Беларусь стала самостоятельным субъектом. Флаг страны, выступления делегаций и совместные документы показывали: республика не только существует, но и действует наравне с другими.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и вызовы переходного периода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23977" y="2084817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 и доходы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цен быстро обгонял доходы населения, поэтому деньги обесценивались. Для многих семей это означало необходимость экономить и внимательнее планировать самые обычные расходы.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423977" y="307948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СССР нарушились хозяйственные цепочки между республиками. Заводам, транспортной системе и сельскому хозяйству пришлось искать новые способы работы и поставок.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423977" y="1090150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Спад 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1990-х годов предприятия работали в новых условиях и часто теряли привычные рынки сбыта. Это приводило к сокращению выпуска товаров и снижению экономической стабильности.
</a:t>
            </a:r>
            <a:endParaRPr lang="en-US" sz="1037" dirty="0"/>
          </a:p>
        </p:txBody>
      </p:sp>
      <p:sp>
        <p:nvSpPr>
          <p:cNvPr id="12" name="Text 5"/>
          <p:cNvSpPr txBox="1"/>
          <p:nvPr/>
        </p:nvSpPr>
        <p:spPr>
          <a:xfrm>
            <a:off x="423977" y="407414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баланса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стремилось не допустить резкого падения уровня жизни и сохранить социальные гарантии. Поэтому реформы проводились осторожно, с постоянным вниманием к занятости и стабильности.
</a:t>
            </a:r>
            <a:endParaRPr lang="en-US" sz="103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укрепления суверенитета к началу XXI века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XXI века Беларусь уже имела устойчивую основу для самостоятельного развития и внешних связей, а не только набор отдельных государственных решений.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стали правовая система и органы власти: именно они обеспечили устойчивость государства и его управляемость.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темы; условное сравнение степени сформированности направлений к началу XXI века.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Беларусь: путь к устойчивой государственности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XXI века Беларусь прошла путь от союзной республики к самостоятельному государству со своей Конституцией, институтами власти, символами и международным признанием. Этот путь укрепил суверенитет страны.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2026-06-01T05:52:44Z</dcterms:created>
  <dcterms:modified xsi:type="dcterms:W3CDTF">2026-06-01T05:52:44Z</dcterms:modified>
</cp:coreProperties>
</file>