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растений: зачем это нужно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редких растений — важный шаг к защите природы и будущего планеты.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Красной книги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впервые появилась в 1966 году, чтобы защищать исчезающие виды из-за вредного влияния человека. Сегодня Россия использует её для охраны собственной природы и редких растений.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Красная книга России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— официальный список животных, растений и грибов, находящихся под угрозой исчезновения на территории России.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регулярно обновляется для отражения актуального состояния редких видов и изменения экологической ситуации.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неё включены только те виды, которые нуждаются в особой охране из-за ухудшения численности или среды обитания.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Категории редкости растений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категория означает разный уровень риска исчезновения и требует индивидуального подхода к защите.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растений находится в серьёзной опасности, что подчёркивает важность их охраны и мониторинга.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Красная книга России, последнее издание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исчезновения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 под строительство и сельское хозяйство существенно уменьшает естественные места обитания редких видов.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Неконтролируемый сбор лекарственных и декоративных растений снижает численность и нарушает равновесие экосистем.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почвы, воздуха и воды значительно ухудшает условия для развития растений и их восстановления.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пожары и выпас скота изменяют растительный покров и препятствуют естественному размножению растений.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 башмачок настоящий – ценный и уязвимый вид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орхидеи встречается в хвойных и смешанных лесах России и занесён в Красную книгу из-за резкого сокращения популяции.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Запрет на сбор и создание природных заказников помогают сохранять этот редкий цветок и восстанавливать его естественную среду обитания.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лотос: особенности и угрозы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Дальневосточный лотос растёт только на Дальнем Востоке, требует чистой воды и естественных условий для размножения семенами.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численность снижается из-за осушения водоёмов и загрязнения; охрана проводится через природные заказники и специальные охраняемые территории.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в Красной книге по регионам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численности редких растений связаны с природным разнообразием и уровнем влияния человека в регионах России.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редких видов сосредоточено на Дальнем Востоке и в горных районах России.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Федеральная служба по надзору в сфере природопользования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893206"/>
            <a:ext cx="218700" cy="21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893206"/>
            <a:ext cx="218700" cy="21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262087" y="1905356"/>
            <a:ext cx="218700" cy="19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роль редких растений
</a:t>
            </a:r>
            <a:endParaRPr lang="en-US" sz="2000" dirty="0"/>
          </a:p>
        </p:txBody>
      </p:sp>
      <p:sp>
        <p:nvSpPr>
          <p:cNvPr id="14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участвуют в питательных циклах, помогая сохранять плодородие почвы и баланс природных сред.
</a:t>
            </a:r>
            <a:endParaRPr lang="en-US" sz="928" dirty="0"/>
          </a:p>
        </p:txBody>
      </p:sp>
      <p:sp>
        <p:nvSpPr>
          <p:cNvPr id="15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экосистем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создают основу для разнообразия живых организмов, обеспечивая пищу и укрытие для многих видов животных.
</a:t>
            </a:r>
            <a:endParaRPr lang="en-US" sz="928" dirty="0"/>
          </a:p>
        </p:txBody>
      </p:sp>
      <p:sp>
        <p:nvSpPr>
          <p:cNvPr id="16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разнообразие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генетические свойства редких растений важны для медицины и разработки новых сельскохозяйственных культур.
</a:t>
            </a:r>
            <a:endParaRPr lang="en-US" sz="928" dirty="0"/>
          </a:p>
        </p:txBody>
      </p:sp>
      <p:sp>
        <p:nvSpPr>
          <p:cNvPr id="17" name="Text 5"/>
          <p:cNvSpPr txBox="1"/>
          <p:nvPr/>
        </p:nvSpPr>
        <p:spPr>
          <a:xfrm>
            <a:off x="726207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почв и вод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препятствуют эрозии почвы и способствуют сохранению водных ресурсов, улучшая условия для окружающей среды.
</a:t>
            </a:r>
            <a:endParaRPr lang="en-US" sz="92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определяется статус редкости растений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оценки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Статус редкости основывается на численности, площади обитания, темпах сокращения популяций и угрозах для растения.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принятия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Эксперты анализируют данные, подтверждают их документами, а затем комиссия Минприроды принимает решение о включении в Красную книгу.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346740"/>
            <a:ext cx="3856200" cy="193377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растений в России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методы защиты растений, применяемые в России, и их положительные результаты.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Комплексный и разносторонний подход обеспечивает эффективное сохранение редких растений и благоприятно влияет на численность видов.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Минприроды России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Успешные примеры восстановления редких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Фиалка душистая в Московской области восстановила популяцию благодаря запрету сбора и усиленной охране ключевых ареалов произрастания.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из Ставропольского края увеличил численность растений после создания специализированных заповедников и проведения мониторинговых исследований.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примеры показывают важность организованных природоохранных мероприятий и сотрудничества между учёными и государственными органами.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и их вклад в охрану растений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аккумулируют и сохраняют коллекции редких и исчезающих растений, обеспечивая их сохранность вне естественной среды.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роль отводится образовательной деятельности — популяризации знаний об охране флоры среди разных групп населения.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осуществляют размножение редких видов для последующего восстановления популяций в природных условиях.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сады ведут международный обмен семенами и посадочным материалом для поддержания генетического разнообразия.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представители редких и исчезающих растений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тонколистный: символ степных лугов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 тонколистный впечатляет пышным цветением и считается жемчужиной степных экосистем. В Красной книге России он представляет собой вид, требующий бережного отношения и охраны от сбора и уничтожения.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сибирский: нежная красавица северных широт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Ирис сибирский славится изящными синими цветами. Этот редкий вид обитает в северных регионах, и за его сохранность отвечают природные парки и заповедники с регулярным мониторингом.
</a:t>
            </a:r>
            <a:endParaRPr lang="en-US" sz="1013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Прострел раскрытый: весенний первоцвет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Прострел раскрытый выделяется ранним цветением и яркими соцветиями. Забота о его сохранении способствует поддержанию весеннего биоразнообразия и поддержанию баланса экосистем.
</a:t>
            </a:r>
            <a:endParaRPr lang="en-US" sz="106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73%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населения осознаёт важность бережного отношения к растениям в природных условиях.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Всероссийский экологический мониторинг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данным исследований, большая часть населения понимает ответственность за сохранение растений, что способствует успеху природоохранных мер.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Поэтапный процесс включения растения в Красную книгу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природы России — официальный орган, ответственный за утверждение перечня.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сотрудничество по охране растений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участвует в международных договорах, таких как Конвенция о биологическом разнообразии, что способствует глобальной координации усилий по сохранению флоры.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Реализуются совместные проекты и программы для защиты растений, в том числе природоохранные инициативы на трансграничных территориях.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Осуществляется активный обмен научными данными и семенами с разными странами, что помогает поддерживать генетическое разнообразие редких видов.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исчезнувшие навсегда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Лапчатка Пальмера — утраченный вид из-за вырубки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1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вид исчез окончательно из-за масштабного уничтожения естественных лесных массивов. Это привело к потере уникальной части биологического разнообразия и нарушению экосистемных связей.
</a:t>
            </a:r>
            <a:endParaRPr lang="en-US" sz="1402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утраты видов для природы и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16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Исчезновение растений снижает устойчивость экосистем и лишает человека потенциальных ресурсов для медицины и сельского хозяйства. Эти примеры подчёркивают необходимость ранних действий по охране.
</a:t>
            </a:r>
            <a:endParaRPr lang="en-US" sz="126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школьники могут помочь природе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волонтёрских акциях: посадка редких растений и уборка природы помогает сохранить флору и повышает экологическую культуру детей.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знаний о редких растениях среди сверстников способствует формированию экологического сознания в школьном сообществе.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экологических организаций через информационные кампании и помощь в мероприятиях укрепляет природоохранные инициативы.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местной природы и создание школьных проектов стимулируют интерес к сохранению окружающей среды с молодого возраста.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8275" y="787662"/>
            <a:ext cx="4466700" cy="35681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сохранения растений: ключ к устойчивому будущему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обеспечивает здоровье экосистем и благополучие будущих поколений. Красная книга служит основным инструментом объединения усилий общества и государства для эффективной охраны природы.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2026-05-09T09:54:47Z</dcterms:created>
  <dcterms:modified xsi:type="dcterms:W3CDTF">2026-05-09T09:54:47Z</dcterms:modified>
</cp:coreProperties>
</file>