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общество: современный этап и ключевые аспекты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развития, где знания и информация формируют базис экономики и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информационного общества: исторические предпосылки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в компьютерных технологиях и интернет в 1980–1990-х годах изменили общественные процессы, создав новую цифровую эпоху с глобальной связью и обменом информацией.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информационного общества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критерий — преобладание информационного сектора в валовом внутреннем продукте, свидетельствующее о значимости знаний в экономике.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— высокий уровень занятости в сфере информационно-коммуникационных технологий, отражающий экономическую и социальную трансформацию.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— интенсивность потока данных и информации, которая становится ключевым ресурсом заменяя традиционные материальные активы.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структура занятости и конкурентоспособность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 IT-специалистов, аналитиков и цифровых дизайнеров — новые профессии формируют конкурентное преимущество компаний и стран.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производства товаров к 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смещается в сторону услуг и интеллектуального капитала, где информация является стратегическим ресурсом. Инновации определяют развитие отраслей.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преобразования: информация как главный ресурс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цифровизация: ключевые данные и тенденции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пользователей интернета в России увеличилось более чем в три раза за 13 лет, что отражает активное цифровое внедрение.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пользователей и объём данных стимулирует интеграцию цифровых технологий во все сферы жизни и экономики.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2023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информационном обществе: тенденции и вызовы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на IT-специалистов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Программирование, кибербезопасность и аналитика данных стали одними из самых востребованных профессий. Компании активно ищут квалифицированных кадров для цифровой трансформации.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традиционных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сферы претерпевают автоматизацию, что требует от работников повышения квалификации и освоения новых цифровых навыков для сохранения конкурентоспособности.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ИТ-рынок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около 18% новых вакансий в России связаны с IT и данными, что отражает значительный сдвиг в структуре занятости и экономике.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Онлайн-обучение и дистанционные курсы сделали возможным доступ к знаниям из любой точки, расширяя возможности школьников и студентов.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и электронные ресурсы способствуют персонализации учебы, повышая качество и эффективность образовательного процесса.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образования под влиянием цифровых технологий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разрыв в доступе к цифровым ресурсам между городскими и сельскими районами ограничивает равные возможности развития.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имеют доступ к широкополосному интернету, что значительно ниже, чем в городах.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Онлайн-покупки стали привычными для 76% россиян: цифровые платформы расширяют ассортимент и удобство выбора товаров.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повседневной жизни и потребления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Цифровые сервисы, включая электронные платежи и приложения для здоровья, интегрированы в повседневные процессы, формируя новую культуру потребления.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цифровое неравенство: реалии и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развитыми и развивающимися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Северной Америке почти весь население пользуется интернетом, тогда как в Азии и Африке менее половины имеют доступ, что тормозит развитие этих регионов.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цифровой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Южная Корея, Япония и ЕС выделяются высоким уровнем проникновения интернета и качеством ИКТ, создавая преимущества в экономике и образовании.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коммуникации в информационном обществе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социальную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среды создают новые социальные нормы и формы публичности. Молодёжь активно формирует цифровые идентичности, которые влияют на их самооценку и способы взаимодействия в обществе.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цифровые форматы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изменили привычные формы общения, распространив социальные сети, мессенджеры и блоги. Эти платформы стали основным инструментом коммуникации у молодёжи, формируя быстрый обмен информацией и новые способы выражения себя.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приватности и безопасности в цифровом мире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персональных данных в интернете сопровождается ростом рисков их утечки, что ставит вопросы защиты личной информации на передний план цифровой безопасности.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Киберпреступность становится всё более изощрённой, включая мошенничество и распространение фейковой информации, что требует повышения киберзащиты и просвещения пользователей.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искусственного интеллекта порождает необходимость разрабатывать новые этические и правовые нормы, обеспечивающие прозрачность и безопасность обработки данных.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регулирование и политика в информационной сфере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цифровой инфраструктуры поддерживается государственными программами, направленными на расширение сети и улучшение качества цифровых сервисов по всей стране.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законодательства регулирует работу с личными данными и кибербезопасность для защиты прав пользователей и предотвращения преступлений в цифровой среде.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повышения цифровой грамотности способствуют расширению навыков граждан, уменьшая цифровой разрыв и помогая адаптироваться к новым технологиям.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борьба с киберугрозами и снижение цифрового неравенства — важные элементы государственной политики, направленные на создание безопасного и доступного информационного пространства.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основы и подходы к информационному обществу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 — Даниел Белл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Определил информационное общество как «общество знаний», где главным ресурсом становятся информация и технологии, а экономика смещается в сторону сервисов и информации.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— Мануэль Кастельс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Разработал концепцию «сетевого общества», акцентируя связь между технологиями, коммуникациями и более широкой социальной структурой.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Элвин Тоффлер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 понятие «информационной волны» как третьей фазы цивилизации, пришедшей на смену аграрному и индустриальному обществам.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развитие теорий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исследователи продолжают расширять модели, учитывая вопросы глобализации, цифрового неравенства и этических вызовов.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" y="2683375"/>
            <a:ext cx="2078229" cy="23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1400" y="2942423"/>
            <a:ext cx="2322900" cy="22004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388" y="2967023"/>
            <a:ext cx="2322900" cy="22004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86" y="2529775"/>
            <a:ext cx="2078229" cy="23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разных стран в развитии информационного общества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— пионер цифровизации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правительство и онлайн-голосование сделали Эстонию лидером в области цифровой инфраструктуры и гражданского участия через интернет.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22772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роботизация и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автоматизации и цифровизации промышленности способствует экономическому росту и внедрению передовых технологий в производство.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045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— лидер по проникновению интернета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обладает одной из самых развитых сетей связи и высоким уровнем доступа населения к высокоскоростному интернету.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1508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цифровизация госуслуг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проекты по внедрению электронных сервисов и цифровых образовательных платформ улучшают качество и доступность услуг для населения.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почти все граждане могут получать многочисленные услуги онлайн — от записи к врачу до оформления документов, что сокращает личные визиты и повышает удобство.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россиян имеют доступ к порталу государственных услуг, что значительно упрощает взаимодействие с государственными структурами и повышает прозрачность процессов.
</a:t>
            </a:r>
            <a:endParaRPr lang="en-US" sz="179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Портал госуслуг РФ, 2023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дилеммы в эпоху информационного 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кибербуллинга и троллинга в сети создает серьёзные моральные проблемы, оказывая негативное влияние на психическое здоровье пользователей, особенно подростков.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общественным мнением через фейковые новости и боты искажает восприятие реальности и подрывает доверие к информации в интернете.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авторских прав и вопросы культурного многообразия требуют создания механизмов защиты и поддержки разных культурных выражений в цифровом пространстве.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тренды и возможные сценарии будущего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становится ядром новых индустрий, оптимизируя бизнес-процессы и создавая новые возможности для профессиональной деятельности.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вещей интегрирует устройства и данные для повышения эффективности, а аналитика больших данных трансформирует управление и принятие решений в разных сферах.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926879"/>
            <a:ext cx="4794300" cy="1459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развития информационного общества
</a:t>
            </a:r>
            <a:endParaRPr lang="en-US" sz="1963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представлено ключевое сравнение проникновения интернета, количества пользователей и инвестиций в ИКТ в России, США и Японии за 2023 год.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демонстрирует значительный рост цифровых показателей, однако инвестиции в ИКТ остаются ниже по сравнению с США и Японией, что ограничивает потенциал развития.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2023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информационного общества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требует активного освоения технологий и развития цифровых навыков для успешной интеграции в глобальную экономику и социум XXI века.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2026-05-11T04:59:13Z</dcterms:created>
  <dcterms:modified xsi:type="dcterms:W3CDTF">2026-05-11T04:59:13Z</dcterms:modified>
</cp:coreProperties>
</file>