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и логическое ударение: как одно выделение меняет смысл
</a:t>
            </a:r>
            <a:endParaRPr lang="en-US" sz="373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ударения — один точный смысл и выразительная речь.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ударение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ударение свободное и подвижное, поэтому его нужно запоминать в словах и замечать в предложении. Это помогает отвечать на уроках, читать вслух, говорить уверенно и избегать ошибок в повседневной речи.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словесное ударение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1461" y="1379432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слога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ударение делает один слог в слове более заметным: голос звучит сильнее, слог может тянуться дольше, а иногда меняется и высота тона.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64123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ударение может падать на любой слог: первый, второй, третий и даже дальше. Поэтому его часто нельзя определить по правилу и нужно запоминать.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66784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относится к литературной норме. Оно помогает отличать грамотную речь от разговорных ошибок и делает слово узнаваемым в нужной форме.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 которых часто ошибаются в ударении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словари современного русского языка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стоит запоминать вместе с правильным ударением и проверять по словарю.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лучше запоминать целиком, потому что привычное произношение часто вводит в ошибку.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ударение различает слова и формы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место ударения может отличать одно слово от другого: зАмок и замОк звучат одинаково по буквам, но называют разные предметы.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вроде Атлас и атлАс, мУка и мукА показывают, что ударение способно менять смысл без изменения написания. Поэтому его важно слышать очень точно.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ударение поставлено правильно, слушатель сразу понимает, о каком слове или форме идёт речь. Это особенно полезно в устных ответах и чтении вслух.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ошибаются в ударении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не с правилом, а с привычкой говорить «как слышится».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орфоэпических трудностей школьной речи; данные для учебной диаграммы, без статистической выборки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словах, которые часто слышатся в разговоре, но редко проверяются по словарю.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логическое ударение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выделяет в предложении самое важное по смыслу слово. Оно помогает слушателю понять, что именно говорящий хочет сообщить.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под ударением оказывается то, что в речи является новым, главным или особенно значимым. Так предложение становится точнее и понятнее для собеседника.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высказывании есть сравнение или спор, логическое ударение показывает контраст. Тогда выделенное слово помогает услышать скрытое противопоставление.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фразе Я принес книгу можно выделить я, принес или книгу. Каждый вариант меняет смысловой акцент, хотя сами слова остаются теми же.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предложения при логическом ударении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пример получает разные смысловые акценты в зависимости от выделенного слова.
</a:t>
            </a:r>
            <a:endParaRPr lang="en-US" sz="141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выражения логического ударения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14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Выделенное слово обычно произносится чуть сильнее и заметнее. Усиление голоса помогает слушателю сразу понять, на чём нужно сосредоточить внимание.
</a:t>
            </a:r>
            <a:endParaRPr lang="en-US" sz="1401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перед важным словом делает его более выразительным. Такой приём особенно заметен в чтении вслух и в коротких ответах.
</a:t>
            </a:r>
            <a:endParaRPr lang="en-US" sz="1598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смысловой акцент часто ставят ближе к концу фразы. Но при необходимости слово может быть вынесено вперёд, чтобы подчеркнуть противопоставление.
</a:t>
            </a:r>
            <a:endParaRPr lang="en-US" sz="1503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слышно по интонации всей фразы: темп, высота тона и ритм помогают выделить главное даже без специальных слов.
</a:t>
            </a:r>
            <a:endParaRPr lang="en-US" sz="153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и логическое ударение: главное различие
</a:t>
            </a:r>
            <a:endParaRPr lang="en-US" sz="2388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ударение помогает правильно произносить слово, а логическое — точно передавать смысл высказывания.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и орфоэпические нормы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ударения важны, но работают на разных уровнях речи: в слове и в предложении.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чтении вслух и диалоге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 — разный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читает одну и ту же реплику несколько раз, и каждый раз она звучит иначе. Если выделить одно слово, появляется удивление, спор, просьба или согласие. Для такой сцены легко представить короткий диалог с меняющимся смысловым акцентом.
</a:t>
            </a:r>
            <a:endParaRPr lang="en-US" sz="1492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отвечает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сценка помогает услышать, как одно выделение меняет отношение говорящего. Сначала фраза звучит спокойно, потом — с возражением или с подчёркнутой вежливостью. Даже небольшое смещение ударения делает речь живой и помогает точнее передать чувства.
</a:t>
            </a:r>
            <a:endParaRPr lang="en-US" sz="1431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акцент меняет смысл одной фразы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 главный элемент фразы, тем яснее смысл и меньше двусмысленности.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логического ударения, 2025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не меняет слова, но помогает слушателю понять, что именно важно в сообщении.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7086" y="1379432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школьники ставят ударение так, как слышат в разговоре дома или на улице. Но разговорная привычка не всегда совпадает с литературной нормой, поэтому слово нужно проверять по словарю.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7872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формах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слово в разных формах может менять ударение, и это вызывает ошибки. Особенно трудно запоминать множественное число, сравнительную степень и глагольные формы, если раньше слово встречалось только в одной форме.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850435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Омографы и 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пишутся одинаково, но отличаются значением и ударением. Если не замечать этой разницы, можно неправильно понять текст или сказать слово так, что смысл прозвучит неточно.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2214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вслух ученики иногда произносят текст ровно, без смыслового выделения. Из-за этого исчезает главное сообщение, а предложение звучит сухо и невыразительно, даже если слова произнесены правильно.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194065" y="1379428"/>
            <a:ext cx="143758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встречаются в словах красивее, договоры, средства, облегчить и звонит. Такие слова лучше учить сразу с ударением, чтобы не возвращаться к одной и той же ошибке.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логическое ударение в предложении
</a:t>
            </a:r>
            <a:endParaRPr lang="en-US" sz="2395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найти слово, которое несёт главный смысл высказывания.
</a:t>
            </a:r>
            <a:endParaRPr lang="en-US" sz="155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пословицах, стихах и скороговорках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звучат ритмично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пословицах ударение помогает сохранить чёткий ритм и естественное звучание фразы. Если ошибиться, выражение теряет плавность, а народная мудрость звучит менее убедительно и выразительно.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требуют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стихотворной строке место ударения связано с размером и мелодикой текста. Неправильное произношение нарушает ритм, поэтому при чтении стихов важно следить не только за словами, но и за их звучанием.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тренируют слух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и рифмованные тексты специально подбирают так, чтобы трудные слова были заметнее. Повторяя их, школьник учится слышать ударение, говорить чётче и увереннее, не сбиваясь на привычное произношение.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и понимание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произношения повышает ясность речи на любом уровне — от слова до текста.
</a:t>
            </a:r>
            <a:endParaRPr lang="en-US" sz="177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ударения, 2025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пауза или неверный акцент могут изменить то, как слушатель воспринимает сказанное.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правильное ударение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 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помогает быстро узнать нормативное ударение и не гадать наугад. Если слово вызывает сомнение, лучше сразу свериться с надёжным источником, чем закрепить ошибку.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в словосочетаниях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слово удобнее не отдельно, а в готовой фразе. Так звучание связывается со смыслом, и нужное ударение легче удержать в памяти при ответе или чтении вслух.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словами помогают повторять трудные случаи короткими порциями. На одной стороне можно написать слово, а на другой — выделить ударный слог, чтобы быстро проверить себя.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Проговаривать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несколько раз произнести слово или фразу спокойным, чётким голосом. Когда речь звучит вслух, легче заметить, где ударный слог, и исправить неточное произношение.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как смысл зависит от выделенного слова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логического ударения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меняет смысл, если логическое ударение падает на разные слова.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уточняется без изменения слов: важно, какое слово говорящий выделяет сильнее.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03133"/>
            <a:ext cx="677400" cy="6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и учёбе нужно правильное ударение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правильное ударение помогает говорить уверенно и понятно. Когда ученик произносит слова по норме, учитель и класс легче следят за мыслью ответа.
</a:t>
            </a:r>
            <a:endParaRPr lang="en-US" sz="1533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вслух ударение помогает передать смысл, интонацию и настроение текста. Без него фраза звучит однообразно и может быть понята неточно.
</a:t>
            </a:r>
            <a:endParaRPr lang="en-US" sz="1550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и пересказе акцент на нужном слове показывает, что именно важно сообщить. Это особенно полезно, когда нужно ответить коротко, ясно и без лишних повторов.
</a:t>
            </a:r>
            <a:endParaRPr lang="en-US" sz="14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показывает уважение к языку и внимательность к своей речи. Оно делает устное общение грамотнее и помогает избегать двусмысленности в повседневных ситуациях.
</a:t>
            </a:r>
            <a:endParaRPr lang="en-US" sz="136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говорить точно и выразительно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ударение удерживает правильное звучание слова, а логическое выделяет главное в предложении. Вместе они делают речь ясной, грамотной и понятной в учёбе, общении и чтении вслух.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2026-05-28T14:29:26Z</dcterms:created>
  <dcterms:modified xsi:type="dcterms:W3CDTF">2026-05-28T14:29:26Z</dcterms:modified>
</cp:coreProperties>
</file>