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Законы движения планет и их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49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открытия, формулы и влияние законов движения планет на науку и технологии.
</a:t>
            </a:r>
            <a:endParaRPr lang="en-US" sz="447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контекст: путь к пониманию движения планет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древних представлений о небе до научного подхода Коперника и эпохи Возрождения — путь к современному пониманию движения планет.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наблюдения: основа поиска закономерностей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Тихо Браге обеспечили беспрецедентную точность данных о положении планет за счёт систематической фиксации движений.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Длительные серии измерений создали основу для математического анализа и позволили выявить закономерности в траекториях планет.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сбор данных выявил существенные отклонения от классических моделей с круговыми орбитами, стимулируя новые теоретические разработки.
</a:t>
            </a:r>
            <a:endParaRPr lang="en-US" sz="1461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240603"/>
            <a:ext cx="3595800" cy="31673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Иоганн Кеплер: биография и научный вклад
</a:t>
            </a:r>
            <a:endParaRPr lang="en-US" sz="2856" dirty="0"/>
          </a:p>
        </p:txBody>
      </p:sp>
      <p:sp>
        <p:nvSpPr>
          <p:cNvPr id="5" name="Text 1"/>
          <p:cNvSpPr txBox="1"/>
          <p:nvPr/>
        </p:nvSpPr>
        <p:spPr>
          <a:xfrm>
            <a:off x="4105440" y="1386398"/>
            <a:ext cx="45384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Иоганн Кеплер — немецкий астроном и математик, жил в конце XVI — начале XVII века. Он положил начало небесной механике, объединив наблюдения с математическим анализом.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105440" y="3050973"/>
            <a:ext cx="45384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вклад Кеплера — формулировка трёх законов движения планет, введение эллиптической орбиты и создание научной системы Солнечной системы на новой основе.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37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147–152 млн км
</a:t>
            </a:r>
            <a:endParaRPr lang="en-US" sz="6378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движется по эллиптической орбите с минимальным и максимальным расстоянием до Солнца именно в этом диапазоне.
</a:t>
            </a:r>
            <a:endParaRPr lang="en-US" sz="1387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 расстояний Земли до Солнца иллюстрирует отклонение от круга в орбитальном движении планет.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данные NASA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закон Кеплера: закон площадей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Отрезок, соединяющий планету и Солнце, за равные интервалы времени охватывает равные площади, отражая переменную скорость движения.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планеты достигает максимума вблизи перигелия и снижается у афелия, что объясняет изменения в скорости по орбите.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наблюдаемые закономерности подтверждены астрономическими данными и являются ключевыми для понимания динамики планетных движений.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закон Кеплера: связь периода и большой оси
</a:t>
            </a:r>
            <a:endParaRPr lang="en-US" sz="1778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периода обращения планеты пропорционален кубу средней дистанции до Солнца, что позволяет вычислять временные характеристики орбит.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доказан экспериментально для всех планет Солнечной системы и применяется для прогнозирования периодов и расчёта орбитальных параметров.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График: Соотношение периода и радиуса у планет
</a:t>
            </a:r>
            <a:endParaRPr lang="en-US" sz="2508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 устойчивую зависимость между периодом обращения и расстоянием до Солнца согласно третьему закону Кеплера.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куба большой полуоси соответствует возрастанию квадрата периода обращения, что подтверждает теоретическую модель.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Planetary Fact Sheet, 2023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Математическое выражение законов Кеплера
</a:t>
            </a:r>
            <a:endParaRPr lang="en-US" sz="2792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закон описывается эллиптическим уравнением: r = a(1−e²)/(1+e cosθ), где e — эксцентриситет орбиты.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закон выражается постоянной скоростью изменения площади: dS/dt = const, что отражает сохранение момента импульса.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закон формулируется как T² = a³, связывая период обращения с размером орбиты в астрономических единицах и годах.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формулы позволяют точно вычислять характеристики орбит, обеспечивая основу для физического моделирования движения планет и объектов.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90"/>
            <a:ext cx="4165800" cy="15499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90"/>
            <a:ext cx="4165800" cy="15499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Ньютон сформулировал закон, объясняющий притяжение между любыми двумя массами, заложив фундамент классической механики и гравитации, что прояснило природу орбит планет.
</a:t>
            </a:r>
            <a:endParaRPr lang="en-US" sz="1264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закона всемирного тяготения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Ньютоновская теория доказала, что законы Кеплера следуют из общего закона тяготения и второго закона движения, объединив наблюдения и физику в единое целое.
</a:t>
            </a:r>
            <a:endParaRPr lang="en-US" sz="1384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закона Ньютона с законами Кеплера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Исаака Ньютона: законы тяготения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72519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1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законами Кеплера и ньютоновской механикой
</a:t>
            </a:r>
            <a:endParaRPr lang="en-US" sz="1913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52003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Кеплера напрямую вытекают из основ механики Ньютона, особенно из второго закона движения, связывающего силу с массой и ускорением (F=ma).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5096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всемирного тяготения Ньютона объясняет причины эллиптических орбит, раскрывая природу гравитационного взаимодействия между Солнцем и планетами.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7673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три закона Кеплера представляют частный случай ньютоновской механики, детально описывающей орбитальные движения в рамках классических физических законов.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4300" y="1285325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26850" y="1285325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142544" y="1285325"/>
            <a:ext cx="604013" cy="6903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37150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9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законов движения планет для астрономии
</a:t>
            </a:r>
            <a:endParaRPr lang="en-US" sz="2429" dirty="0"/>
          </a:p>
        </p:txBody>
      </p:sp>
      <p:sp>
        <p:nvSpPr>
          <p:cNvPr id="13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14" name="Text 2"/>
          <p:cNvSpPr txBox="1"/>
          <p:nvPr/>
        </p:nvSpPr>
        <p:spPr>
          <a:xfrm>
            <a:off x="572211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прогнозирование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45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Кеплера и Ньютона позволяют с высокой точностью прогнозировать положения планет и спутников на небе, что важно для астрономических наблюдений и исследований.
</a:t>
            </a:r>
            <a:endParaRPr lang="en-US" sz="1345" dirty="0"/>
          </a:p>
        </p:txBody>
      </p:sp>
      <p:sp>
        <p:nvSpPr>
          <p:cNvPr id="15" name="Text 3"/>
          <p:cNvSpPr txBox="1"/>
          <p:nvPr/>
        </p:nvSpPr>
        <p:spPr>
          <a:xfrm>
            <a:off x="3457567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космических миссий
</a:t>
            </a:r>
            <a:pPr algn="ctr" indent="0" marL="0">
              <a:lnSpc>
                <a:spcPct val="100000"/>
              </a:lnSpc>
              <a:buNone/>
            </a:pPr>
            <a:r>
              <a:rPr lang="en-US" sz="132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этих законов в расчетах траекторий стало фундаментом для проектирования успешных полетов космических аппаратов, включая межпланетные миссии.
</a:t>
            </a:r>
            <a:endParaRPr lang="en-US" sz="1327" dirty="0"/>
          </a:p>
        </p:txBody>
      </p:sp>
      <p:sp>
        <p:nvSpPr>
          <p:cNvPr id="16" name="Text 4"/>
          <p:cNvSpPr txBox="1"/>
          <p:nvPr/>
        </p:nvSpPr>
        <p:spPr>
          <a:xfrm>
            <a:off x="6342923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науки
</a:t>
            </a:r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3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Открытия в области планетарных движений стимулировали развитие физики и астрономии, а также способствовали формированию научного метода и строгих математических моделей.
</a:t>
            </a:r>
            <a:endParaRPr lang="en-US" sz="143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329835"/>
            <a:ext cx="3982500" cy="237193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орбит планет от Меркурия до Сатурна
</a:t>
            </a:r>
            <a:endParaRPr lang="en-US" sz="2563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содержит основные параметры орбит планет: большая полуось, период обращения и эксцентриситет. Эти данные демонстрируют закономерности изменения характеристик с удалением от Солнца.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большой полуоси сопровождается увеличением периода обращения и изменением эксцентриситета, что подтверждает третьи закон Кеплера и разнообразие орбитальных форм.
</a:t>
            </a:r>
            <a:endParaRPr lang="en-US" sz="1573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Planetary Fact Sheet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1155" y="1145650"/>
            <a:ext cx="3892389" cy="3997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00" y="351850"/>
            <a:ext cx="7294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законов движения в эпоху космоса
</a:t>
            </a:r>
            <a:endParaRPr lang="en-US" sz="2388" dirty="0"/>
          </a:p>
        </p:txBody>
      </p:sp>
      <p:sp>
        <p:nvSpPr>
          <p:cNvPr id="5" name="Text 1"/>
          <p:cNvSpPr txBox="1"/>
          <p:nvPr/>
        </p:nvSpPr>
        <p:spPr>
          <a:xfrm>
            <a:off x="546799" y="1492225"/>
            <a:ext cx="42156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Кеплера активно применяются для расчёта траекторий космических аппаратов и точного вывода спутников на орбиту. Они служат основой для планирования межпланетных полётов и операций спутниковой навигации.
</a:t>
            </a:r>
            <a:endParaRPr lang="en-US" sz="1567" dirty="0"/>
          </a:p>
        </p:txBody>
      </p:sp>
      <p:sp>
        <p:nvSpPr>
          <p:cNvPr id="6" name="Text 2"/>
          <p:cNvSpPr txBox="1"/>
          <p:nvPr/>
        </p:nvSpPr>
        <p:spPr>
          <a:xfrm>
            <a:off x="546799" y="3159100"/>
            <a:ext cx="42156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успешного применения включают миссии «Вояджер» и «Марс-экспресс», а также управление орбитами GPS-спутников, демонстрируя практическую важность астрономических законов в современных технологиях.
</a:t>
            </a:r>
            <a:endParaRPr lang="en-US" sz="1567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Аномалии орбит: ограничения классических законов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движения Меркурия выявили отклонения от предсказаний классической механики, что указало на её недостатки в точности описания гравитационных сил.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Возмущения со стороны других планет и влияние Солнца потребовали введения более сложных моделей для объяснения сложных орбитальных аномалий.
</a:t>
            </a:r>
            <a:endParaRPr lang="en-US" sz="1548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общей теории относительности Эйнштейна позволила объяснить аномальное смещение перигелия Меркурия, подтвердив необходимость усовершенствования классических представлений.
</a:t>
            </a:r>
            <a:endParaRPr lang="en-US" sz="1384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725" y="1157849"/>
            <a:ext cx="3345600" cy="32508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гелиоцентрическая и геоцентрическая системы
</a:t>
            </a:r>
            <a:endParaRPr lang="en-US" sz="2124" dirty="0"/>
          </a:p>
        </p:txBody>
      </p:sp>
      <p:sp>
        <p:nvSpPr>
          <p:cNvPr id="5" name="Text 1"/>
          <p:cNvSpPr txBox="1"/>
          <p:nvPr/>
        </p:nvSpPr>
        <p:spPr>
          <a:xfrm>
            <a:off x="4044925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Гелиоцентрическая модель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44925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Гелиоцентрическая система, предложенная Коперником и развиваемая Кеплером и Галилеем, ставит Солнце в центр Солнечной системы, что подтверждается данными наблюдений и законами движения планет.
</a:t>
            </a:r>
            <a:endParaRPr lang="en-US" sz="1466" dirty="0"/>
          </a:p>
        </p:txBody>
      </p:sp>
      <p:sp>
        <p:nvSpPr>
          <p:cNvPr id="7" name="Text 3"/>
          <p:cNvSpPr txBox="1"/>
          <p:nvPr/>
        </p:nvSpPr>
        <p:spPr>
          <a:xfrm>
            <a:off x="6573750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Геоцентрическая модель Птолемея располагала Землю в центре, но не могла объяснить сложные движения небесных тел, приводя к ошибочным предсказаниям и усложнённым астрономическим построениям.
</a:t>
            </a:r>
            <a:endParaRPr lang="en-US" sz="1466" dirty="0"/>
          </a:p>
        </p:txBody>
      </p:sp>
      <p:sp>
        <p:nvSpPr>
          <p:cNvPr id="8" name="Text 4"/>
          <p:cNvSpPr txBox="1"/>
          <p:nvPr/>
        </p:nvSpPr>
        <p:spPr>
          <a:xfrm>
            <a:off x="6573750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Геоцентрическая модель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5000+
</a:t>
            </a:r>
            <a:endParaRPr lang="en-US" sz="7000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экзопланет обнаружено на сегодня, что подтверждает применимость законов Кеплера к системам за пределами нашей Солнечной системы.
</a:t>
            </a:r>
            <a:endParaRPr lang="en-US" sz="1387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Статистический анализ множества открытых экзопланет показывает общие закономерности орбитальных движений, схожие с законами, выведенными для планет Солнечной системы.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Exoplanet Archive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распределение эксцентриситетов орбит экзопланет
</a:t>
            </a:r>
            <a:endParaRPr lang="en-US" sz="1978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экзопланет имеют почти круговые орбиты, но значительная часть демонстрирует разнообразие эксцентриситетов, что расширяет понимание формирования планетных систем.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орбитальная эксцентриситет варьируется значительно, отражая сложность динамических процессов в планетных системах за пределами Солнечной системы.
</a:t>
            </a:r>
            <a:endParaRPr lang="en-US" sz="1519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 Exoplanet Archive, 2023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законов движения на научную картину мира
</a:t>
            </a:r>
            <a:endParaRPr lang="en-US" sz="237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движения планет послужили фундаментом для признания универсальности физических законов во Вселенной, укрепляя идеи о единстве природы.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количественных методов позволило перейти от философских рассуждений к точным экспериментам и расчетам в науке, стимулируя развитие естественнонаучного мышления.
</a:t>
            </a:r>
            <a:endParaRPr lang="en-US" sz="1567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открытия изменили философские взгляды, поддерживая понимание космоса как системы, подчинённой законам, доступным человеческому разуму и познанию.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движения планет способствовали интеграции физики, астрономии и философии, задав направление для последующих научных и мировоззренческих революций.
</a:t>
            </a:r>
            <a:endParaRPr lang="en-US" sz="1567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4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движения планет: фундамент науки и технологий
</a:t>
            </a:r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Кеплера и Ньютона остаются ключевыми инструментами современной науки, обеспечивая точные модельные прогнозы в астрономии и технологиях, а также вдохновляя дальнейшие исследования и инновации.
</a:t>
            </a:r>
            <a:endParaRPr lang="en-US" sz="414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2026-05-08T06:44:42Z</dcterms:created>
  <dcterms:modified xsi:type="dcterms:W3CDTF">2026-05-08T06:44:42Z</dcterms:modified>
</cp:coreProperties>
</file>