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Вступление: католическая церковь и крестовые походы —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церкви и крестовые походы в истории Европы и Ближнего Востока XI—XIII веков.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 католическая церковь в XI–XIII веках: исторический фон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XI веку католическая церковь стала главной силой Западной Европы, влияя на культуру, образование и повседневную жизнь. Эпоха отмечена строительством соборов и монастырей, а также началом крестовых походов.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как духовный лидер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римский считалcя главным представителем Бога на земле и руководил всей католической церковью. Его слово определяло религиозные наставления и церковную политику.
</a:t>
            </a:r>
            <a:endParaRPr lang="en-US" sz="1072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светскую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Папство вмешивалось в дела правителей, участвовало в их назначениях и разрешении конфликтов, нередко выступало посредником в спорах между государствами.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моральных и религиозных норм
</a:t>
            </a:r>
            <a:pPr algn="l" indent="0" marL="0">
              <a:lnSpc>
                <a:spcPct val="100000"/>
              </a:lnSpc>
              <a:buNone/>
            </a:pPr>
            <a:r>
              <a:rPr lang="en-US" sz="8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устанавливал церковные законы, контролировал поведение духовенства и верующих, что поддерживало порядок и чистоту вероучения в обществе.
</a:t>
            </a:r>
            <a:endParaRPr lang="en-US" sz="1043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Папство в Западной Европе: функции и роль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1842473"/>
            <a:ext cx="2249100" cy="17307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1842473"/>
            <a:ext cx="2249100" cy="17307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1842473"/>
            <a:ext cx="2249100" cy="17307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церкви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имела чёткую иерархическую систему: папа, кардиналы, архиепископы, епископы, священники и монахи. Такая структура обеспечивала порядок и управление на всех уровнях.
</a:t>
            </a:r>
            <a:endParaRPr lang="en-US" sz="1072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как центры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9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становились важнейшими образовательными и культурными центрами, где переписывали книги, учили грамоте и развивали медицину.
</a:t>
            </a:r>
            <a:endParaRPr lang="en-US" sz="1097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монахи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монастырей выходили выдающиеся учёные и философы, которые значительно обогатили науку и культуру Средневековья, сохранив наследие античности.
</a:t>
            </a:r>
            <a:endParaRPr lang="en-US" sz="1072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церкви и значение монастырей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власть католической церкви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Церковь владела до четверти пахотных земель Западной Европы, получая значительный доход от аренды и сельского хозяйства. Это делало её одним из крупнейших землевладельцев региона.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3635807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Основные доходы поступали от десятины и пожертвований верующих; святыне и реликвии притягивали паломников, способствуя развитию церкви как экономической и духовной силы.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определяла нормы поведения, поддерживала институты брака и семьи. Праздники и религиозные обряды объединяли общины и задавали ритм жизни общества.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Богатая сеть помощи охватывала бедных, больных и сирот; церковь активно участвовала в создании законов и развитии образования, формируя культурный облик Средневековой Европы.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роль и забота церкви о населении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84080" y="1949881"/>
            <a:ext cx="2847642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Религиозный подъём и стремление освободить святые места от мусульманского контроля вдохновляли множество христиан к участию в крестовых походах.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158519" y="1949881"/>
            <a:ext cx="2847642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Социальные мотивы включали возможность искупления грехов, а также надежду на приобретение земель и богатств, стимулируя широкий спектр участников.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возникли крестовые походы: главные причины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Урбан II в 1095 году призвал всех рыцарей и простых людей к походу на Святую землю. Это событие положило начало массовому движению крестоносцев по всей Европе.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 II обещал участникам духовное прощение и спасение души, что быстро распространило энтузиазм и сформировало армию для освобождения Иерусалима.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Клермонский собор и обращение папы Урбана II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крестовые походы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определение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— серия вооружённых религиозных экспедиций, направленных на освобождение Иерусалима и святынь на Ближнем Востоке от XI до XIII века.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и основные походы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кампании включают Первый, Второй, Третий и Четвёртый крестовые походы, а также менее известные, например, Детский и Альбигойский походы.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и состав армии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поход отправились от 60 до 100 тысяч человек, включая рыцарей, простых крестьян и духовенство. Это был уникальный по масштабу и разнообразию контингент.
</a:t>
            </a:r>
            <a:endParaRPr lang="en-US" sz="1072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Взятие Иерусалима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1099 году крестоносцы осадили и захватили Иерусалим, что стало важнейшим достижением Первого крестового похода и основой для создания новых государств.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государства на Востоке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итогам похода были основаны Иерусалимское королевство и три других христианских государства, что изменило баланс сил в регионе и повлияло на дальнейшую историю.
</a:t>
            </a:r>
            <a:endParaRPr lang="en-US" sz="1072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крестовый поход (1096–1099): основные события и результаты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Эдессы в 1144 году начался Второй крестовый поход (1147–1149). Его возглавили короли Франции Людовик VII и Германии Конрад III, собрав значительные военные силы.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закончился поражением у Дамаска, что ослабило позиции крестоносцев и их авторитет в Европе. Обострилось противостояние с мусульманами, усилившее длительный конфликт в регионе.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крестовый поход: причины, участники, последствия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крестовый поход и участие европейских монархов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захвата Иерусалима Саладином в 1187 году начался Третий крестовый поход (1189–1192). В нём участвовали крупнейшие монархи Европы, объединённые общей целью вернуть святой город.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3635807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Ричард Львиное Сердце, Филипп II Август и Фридрих Барбаросса возглавили крестовые армии. Хотя Иерусалим взять не удалось, христианам разрешили свободный доступ к святыням.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02588"/>
            <a:ext cx="4130041" cy="23352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103" y="1502588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и разграбление Константинополя
</a:t>
            </a:r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освобождения Иерусалима рыцари напали на столицу Византии в 1204 году. Город был разграблен, пострадали памятники культуры и церкви, это стало серьёзным ударом для Византии.
</a:t>
            </a:r>
            <a:endParaRPr lang="en-US" sz="1145" dirty="0"/>
          </a:p>
        </p:txBody>
      </p:sp>
      <p:sp>
        <p:nvSpPr>
          <p:cNvPr id="8" name="Text 1"/>
          <p:cNvSpPr txBox="1"/>
          <p:nvPr/>
        </p:nvSpPr>
        <p:spPr>
          <a:xfrm>
            <a:off x="48402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Латинской империи и духовный раскол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Латинской империи усилило разрыв между православным Востоком и католическим Западом. Конфликт укрепил политическое доминирование Запада в регионе, но ослабил византийскую империю.
</a:t>
            </a:r>
            <a:endParaRPr lang="en-US" sz="1083" dirty="0"/>
          </a:p>
        </p:txBody>
      </p:sp>
      <p:sp>
        <p:nvSpPr>
          <p:cNvPr id="9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Четвёртого крестового похода и падения Константинополя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1212 году тысячи детей и подростков вдохновлённые религиозным воодушевлением отправились к Средиземному морю в надежде получить чудесное спасение и пройти в Святую землю.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из них погибли от усталости, голода или были проданы в рабство. Этот трагический поход отражает массовые религиозные движения и социальные сложности средневековой Европы.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крестовый поход 1212 года: мифы и трагедии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 культурные последствия крестовых походов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1949881"/>
            <a:ext cx="2722602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торговли и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стимулировали торговлю между Европой и Ближним Востоком. В Европу привозились пряности, шелк, и сахар, что помогло развитию городов и ремёсел. Это способствовало укреплению экономики.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191646" y="1947500"/>
            <a:ext cx="2722602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обмен и новые 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 с Востоком принесли новые научные знания и художественные традиции. Расширение образовательных центров и влияние арабской культуры послужили толчком к развитию европейской науки и искусства.
</a:t>
            </a:r>
            <a:endParaRPr lang="en-US" sz="115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84080" y="1949881"/>
            <a:ext cx="2847642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арабского мира в Европу проникли труды по медицине, математике и астрономии, что существенно обогатило средневековую науку. Бумажные технологии также способствовали распространению знаний.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158519" y="1949881"/>
            <a:ext cx="2847642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архитектуре появился готический стиль — это высокие соборы с витражами и арками, в которых использовались новые приёмы и декоративные элементы, привезённые из Востока и адаптированные европейскими мастерами.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знаниями и архитектурное наследие крестовых походов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Орден тамплиеров — защитники паломников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Тамплиеры охраняли дороги и святыни, обеспечивая безопасность паломников на пути в Иерусалим. Они приобрели значительные земельные владения и финансовую мощь в Европе и на Востоке.
</a:t>
            </a:r>
            <a:endParaRPr lang="en-US" sz="919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Госпитальеры и их медицинская миссия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Госпитальеры изначально занимались помощью больным и раненым крестовым солдатам. Со временем они стали военной силой и управляли ключевыми территориями в Восточном Средиземноморье.
</a:t>
            </a:r>
            <a:endParaRPr lang="en-US" sz="919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Тевтонские рыцари и расширение влияния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орден сыграл важную роль в колонизации и христианизации земель на севере Европы. Они строили крепости и участвовали в военных кампаниях, укрепляя христианское присутствие.
</a:t>
            </a:r>
            <a:endParaRPr lang="en-US" sz="919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Рыцарские ордена: возникновение, функции, влияние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крестоносцев способствовало укреплению королевской власти за счёт ослабления феодальной знати и увеличения влияния монархов. Рост новых городских слоёв менял социальную структуру общества.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контакты с Востоком расширили кругозор европейцев, изменили взгляды на религию и мир в целом. Это подготовило почву для культурных сдвигов, ставших основой Ренессанса.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изменения в Европе после крестовых походов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эпохи крестовых походов и перемены в Европе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XIII веку церковь сталкивалась с внутренними кризисами, ростом новых ересей и вызовами к своей власти. Это подрывало единство христианского общества и снижало влияние папства.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3635807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 же время усиливалась власть светских монархов, началась борьба за влияние между государством и церковью. Завершение крестовых походов символизировало переход к эпохе великих перемен и обновления.
</a:t>
            </a:r>
            <a:endParaRPr lang="en-US" sz="106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значение эпохи католической церкви и крестовых походов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церковь и крестовые походы XI–XIII веков оказали глубокое влияние на политическую, экономическую и культурную жизнь Европы. Это заложило основу для дальнейших исторических преобразований.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2026-05-10T13:25:52Z</dcterms:created>
  <dcterms:modified xsi:type="dcterms:W3CDTF">2026-05-10T13:25:52Z</dcterms:modified>
</cp:coreProperties>
</file>