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Пастернак: поэт, прозаик, переводчик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чья лирика, проза и переводы стали частью русской классики.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эпоха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Пастернака прошла на фоне революций, войн и перемен в культуре. В этих обстоятельствах он выбрал путь слова и создал произведения, которые читают до сих пор.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вырос в московской семье художника и пианистки, где искусство было частью повседневной жизни и развивало его наблюдательность.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бывали известные люди культуры, а рядом с мальчиком с детства существовали музыка, живопись и чтение классических книг.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детство и первые увлечения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мечтал о музыке и долго искал своё призвание, но постепенно понял, что главным для него станет поэзия.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музыки к поэзии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серьёзно занимался музыкой и даже думал о карьере композитора. Эти занятия научили его тонко слышать ритм и строить фразу точно и выразительно.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стихах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это чувство ритма перешло в стихи. В них заметны звучность, резкие интонации и особая мелодичность, из-за которой текст воспринимается почти как музыка.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линия времени показывает, как постепенно менялись интересы Пастернака: от философии и поэзии к переводам и крупной прозе.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творческие открытия Пастернака связаны с поэзией 1910–1920-х годов, а мировое признание пришло позже.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Б. Л. Пастернака; справочные биографические материалы.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поэтические книги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«Близнец в тучах»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сборник сразу показал необычный поэтический голос Пастернака. В нём уже слышны сложные образы, смелые сравнения и напряжённый внутренний ритм.
</a:t>
            </a:r>
            <a:endParaRPr lang="en-US" sz="1293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«Поверх барьеров»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книга укрепила его репутацию новатора. Стихи стали ещё свободнее по звучанию и передавали ощущение движения, тревоги и перемен времени.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ранних текстах природа у Пастернака не отделена от человека. Пейзаж помогает понять настроение героя и его душевное состояние.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отражали напряжённость начала XX века. В них чувствуется живое дыхание времени, когда привычный мир быстро менялся и требовал нового языка.
</a:t>
            </a:r>
            <a:endParaRPr lang="en-US" sz="13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природа всегда действует, а не просто описывается. Снег, дождь, ветер или весна помогают передать чувства человека и его настроение.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вроде «Февраля», «Июля» и «Зимней ночи» природные картины тесно связаны с внутренним миром героя и его переменами.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 Пастернака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писал очень образно: обычные слова у него приобретают новый смысл и заставляют читателя внимательнее всматриваться в детали.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строил фразы неожиданно, поэтому стих звучит живо и немного непривычно. Такой приём делает его поэзию яркой и запоминающейся.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предметы — окно, свеча, дорога или лист — в его стихах становятся символами чувств, времени и человеческого выбора.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образов и метафор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Пастернака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и переводы показывают, как широко Пастернак проявил себя в литературе.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важен не только как поэт: его творчество охватывает лирику, прозу и переводы.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справочные материалы о Б. Л. Пастернаке.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«Доктор Живаго»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рассказывает о судьбе Юрия Живаго — врача и поэта, который живёт в годы революции и Гражданской войны.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книги — свобода, любовь, долг и нравственный выбор. Эти темы делают роман близким и понятным даже сегодня.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показывает, как большие исторические события влияют на жизнь одного человека и его близких.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«Доктор Живаго» считают одним из самых известных русских романов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романа к читателям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история создания, публикации и общественного резонанса романа «Доктор Живаго».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для Пастернака временем мирового признания и тяжёлого общественного давления.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Нобелевский комитет; биографические материалы о Б. Л. Пастернаке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Премия подчеркнула масштаб его таланта, но одновременно сделала писателя объектом жёсткой кампании в СССР.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Пастернака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стихах и прозе Пастернака эти темы переплетаются, поэтому одно произведение может говорить сразу о чувствах, времени и ответственности.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Пастернака чаще всего на первом плане внутренний мир человека и его нравственный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Б. Л. Пастернака; школьный курс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переводил Шекспира, Гёте, Байрона и других авторов так, чтобы русский текст звучал естественно и сильно. Для него было важно передать не только смысл, но и живую интонацию оригинала.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переводы помогали читателям в СССР знакомиться с мировой литературой. Они ценились за точность, выразительность и умение сохранять характер героев, даже если языки и эпохи были очень разными.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как переводчик мировой классики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и мировоззрение писателя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дорожил самостоятельностью и не подстраивал свои взгляды под мнение окружающих. Он считал, что писатель должен отвечать за каждое слово и оставаться честным перед собой.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и письмах заметны спокойная внутренняя сила и уважение к человеку. Даже в трудные годы он старался сохранять достоинство и не отказывался от своих убеждений.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Пастернака творчество было способом понять жизнь глубже. Поэтому его произведения говорят не только о событиях, но и о совести, выборе и личной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Пастернака читают в школе и сегодня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помогают обсуждать не только литературу, но и важные жизненные вопросы, близкие подросткам.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оценки связаны с тем, что Пастернак сочетает красоту языка, понятные переживания и серьёзные нравственные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литературе; обобщение для школьного курса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33762"/>
            <a:ext cx="386371" cy="3434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 культуре и школьной программе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Пастернака изучают на уроках литературы как пример образной поэзии XX века и умения говорить о сложных чувствах простыми, точными словами.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увидеть, как метафоры, ритм и интонация создают особую музыку текста и делают стихотворение запоминающимся.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 рассматривают как книгу о человеке в эпоху больших исторических перемен, где личная судьба неотделима от истории страны.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Шекспира и Гёте показывают, что Пастернак был не только русским поэтом, но и важным посредником между культурами.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важно запомнить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с основными биографическими сведениями о Борисе Пастернаке.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помогают быстро запомнить главные вехи жизни писателя и понять, почему его имя так важно для русской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литературные справочники о Б. Л. Пастернаке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Пастернака в нескольких смыслах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— это поэт, который умел делать слово точным и звучным одновременно, поэтому его стихи легко узнаются по особому ритму и сильным образам.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красота природы и переживания человека могут быть соединены в одном произведении, а простые детали способны передавать глубокий смысл.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судьба напоминает, что честность и верность своим взглядам иногда требуют смелости. Именно поэтому Пастернак важен не только как автор, но и как личность.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его книги, можно лучше понять историю XX века и увидеть, как литература помогает человеку сохранять достоинство в трудные времена.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Пастернак: слово, которое остаётся важным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оставил после себя стихи, роман «Доктор Живаго» и переводы, которые и сегодня учат видеть красоту, думать о совести и ценить человеческое достоинство.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2026-05-19T03:51:33Z</dcterms:created>
  <dcterms:modified xsi:type="dcterms:W3CDTF">2026-05-19T03:51:33Z</dcterms:modified>
</cp:coreProperties>
</file>