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Гори, гори ясно, чтобы не погасло!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народная песня зажигает хоровод, ритм и дружное пение.
</a:t>
            </a:r>
            <a:endParaRPr lang="en-US" sz="4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песня звучит как старинный припев, который переходил из уст в уста. Её пели на праздниках, в играх и в хороводе, потому что она легко запоминается и сразу зовёт двигаться вместе.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песня пришла к нам из прошлого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87344"/>
            <a:ext cx="284700" cy="227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58874"/>
            <a:ext cx="284700" cy="2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58874"/>
            <a:ext cx="284700" cy="28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05660" y="1453774"/>
            <a:ext cx="221175" cy="294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народная песня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народной песни нет одного автора: её создавали многие люди, а потом передавали дальше. Со временем текст и мелодия могли немного меняться, но песня оставалась узнаваемой.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сочинил народ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помогают быстро запомнить слова и петь их хором без лишней спешки. Особенно удобно, когда припев звучит снова и снова, будто сам подсказывает следующий куплет.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много повторов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бывают весёлыми, спокойными, задорными и лирическими. У каждой свой характер, но все они понятны слушателям и связаны с жизнью людей.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может быть разной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фразы, чёткий ритм и образные слова делают такие песни понятными даже младшим школьникам. Их приятно петь вместе, потому что они звучат живо и дружно.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подходит детям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в песне — это не только костёр, но и тепло, свет и радость. Такой образ сразу создаёт ощущение праздника, будто вокруг стало светлее и веселее.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в песне и в жизни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образ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передаёт огонь через живой темп, звонкие интонации и энергичные повторы. Поэтому песня звучит ярко, словно маленький музыкальный костёр, который хочется поддержать голосом.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слышно в музыке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Припев короткий, поэтому его легко услышать и запомнить уже после первых повторов. Он звучит как дружный зов, который сразу собирает всех в одном ритме.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слова «гори» делает мелодию особенно яркой и сильной. Оно звучит уверенно, как будто песня сама разжигает весёлое настроение и подсказывает, что пора петь вместе.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такой припев удобен ещё и потому, что в нём мало длинных слов. Его легко произнести чётко, не сбиваясь, даже когда поёшь вместе с классом.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припев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часто звучит бодро и немного поднимается вверх. Такое движение звуков делает песню живой, как будто она сама тянется к солнцу и празднику.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признаки весёлой хороводной песни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хороводной песни ровный ритм, похожий на шаги по кругу. Он помогает двигаться спокойно и согласованно, чтобы никто не выбивался из общего хода.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много повторов, чтобы весь круг мог петь одинаково. Темп обычно средний или быстрый, а характер — радостный, игривый и очень дружный.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хороводная песня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праздник превращается в дружное пение и движение.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889" y="1613934"/>
            <a:ext cx="4772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хороводе все движутся вместе, поэтому каждому нужно слышать общий ритм. Круг помогает не терять строй и делает движение спокойным, ровным и понятным.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65889" y="1044450"/>
            <a:ext cx="47721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круг важен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465550" y="3324506"/>
            <a:ext cx="4772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 соединяет игру, пение и танец в одном действии. Когда дети идут по кругу и поют, музыка будто становится общим делом, а не только звуком.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5550" y="2755022"/>
            <a:ext cx="47721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хоровод особенным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Хоровод: музыка, круг и движение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слышится радость и ожидание праздника. Песня звучит бодро, поэтому хочется улыбнуться и, честно говоря, немного притопнуть ногой в такт.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передаёт песня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чувствуется тепло, словно от настоящего огня. Оно делает песню уютной и живой, как будто рядом собрались добрые друзья.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песня помогает почувствовать дружбу и единство. Когда все поют вместе, возникает ощущение, что никто не один и каждый нужен общему кругу.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7900" y="1205853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6275" y="1248003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50" y="1248003"/>
            <a:ext cx="571500" cy="45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85713" y="1205853"/>
            <a:ext cx="406125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песне быть выразительной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
</a:t>
            </a:r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обороты делают песню ясной и запоминающейся. С ними слушатель быстрее подхватывает мелодию и увереннее поёт вместе со всеми.
</a:t>
            </a:r>
            <a:endParaRPr lang="en-US" sz="1494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pPr algn="l" indent="0" marL="0">
              <a:lnSpc>
                <a:spcPct val="100000"/>
              </a:lnSpc>
              <a:buNone/>
            </a:pPr>
            <a:r>
              <a:rPr lang="en-US" sz="15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 помогает песне двигаться вперёд, словно по ровной дорожке. Он особенно важен, когда песню поют в хороводе или сопровождают движением.
</a:t>
            </a:r>
            <a:endParaRPr lang="en-US" sz="1509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5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Ясные гласные и чёткое произношение делают слова слышимыми и красивыми. Благодаря этому песня звучит открыто, ярко и очень по-народному.
</a:t>
            </a:r>
            <a:endParaRPr lang="en-US" sz="1519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ударения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41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Выделенные слова придают мелодии энергию и выразительность. Они помогают песне звучать не тихо и сонно, а бодро, смело и по-настоящему празднично.
</a:t>
            </a:r>
            <a:endParaRPr lang="en-US" sz="141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Бубен задаёт шаг
</a:t>
            </a:r>
            <a:pPr algn="ctr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Бубен помогает песне идти ровно и бодро, будто сам подсказывает, когда сделать следующий шаг. Его звонкий удар легко слышен в круге, поэтому всем удобно петь и двигаться вместе. Праздничный ритм сразу становится ясным и весёлым.
</a:t>
            </a:r>
            <a:endParaRPr lang="en-US" sz="1192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Ложки и трещотки звучат в такт
</a:t>
            </a:r>
            <a:pPr algn="ctr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ложки и трещотки добавляют песне живой стук и весёлое покачивание. Их звук похож на дружные шаги и хлопки, поэтому хоровод словно оживает. Такой аккомпанемент делает музыку яркой, но не мешает словам песни.
</a:t>
            </a:r>
            <a:endParaRPr lang="en-US" sz="1161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Балалайка и свирель создают настроение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Балалайка даёт песне лёгкое, звонкое звучание, а свирель — протяжную и светлую мелодию. Вместе они напоминают о народном празднике, где музыка слышна издалека. В такой игре звуков хочется подпевать и улыбаться.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инструменты рядом с песней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короткие фразы помогают всем быстро запомнить мелодию. Даже если кто-то пока поёт неуверенно, общий припев подсказывает, когда вступать и как держать ритм.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слушают соседей по хору, им легче петь слаженно и не спешить. Общий звук получается ровным, а песня звучит дружно, без крика и суеты.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Хоровое исполнение учит чувствовать общий темп и уважать других певцов. Каждый слышит не только себя, но и весь класс, поэтому песня становится настоящей командной работой.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песню удобно петь хором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исполняется народная песня 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слушание, запоминание и движение помогают исполнить песню дружно и выразительно.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родилась в жизни людей и долго передавалась устно. У неё нет одного автора, зато есть память, традиция и много вариантов исполнения.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народная песня и другие песни
</a:t>
            </a:r>
            <a:endParaRPr lang="en-US" sz="2862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современные песни создаются для сцены или записи, а народные долго звучали в домах, на праздниках и в играх. Их хранили люди, а не только ноты.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народной песни — в простоте, образности и общем чувстве. Она звучит как голос целого народа и сразу создаёт настроение дружбы и праздника.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песнях часто повторяются слова и интонации, похожие на живую речь. Поэтому их легко понять, запомнить и спеть вместе с другими.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танцует и поёт
</a:t>
            </a:r>
            <a:pPr algn="l" indent="0" marL="0">
              <a:lnSpc>
                <a:spcPct val="100000"/>
              </a:lnSpc>
              <a:buNone/>
            </a:pPr>
            <a:r>
              <a:rPr lang="en-US" sz="142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дети встают в круг, и песня начинает вести их за собой. Шаги совпадают с ритмом, а ленты и улыбки будто кружатся вместе с музыкой. Получается весёлый хоровод, где никто не остаётся в стороне.
</a:t>
            </a:r>
            <a:endParaRPr lang="en-US" sz="1427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превращается в песню
</a:t>
            </a:r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начинается игра, песня помогает всем действовать дружно и не сбиваться. Прыжки, хлопки и повороты становятся частью музыки, а не просто движениями. От этого даже обычная площадка выглядит как маленький праздничный театр.
</a:t>
            </a:r>
            <a:endParaRPr lang="en-US" sz="1267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смех и общее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делает встречу особенно тёплой и радостной. Её звучание словно собирает всех в одну большую компанию, где хочется подпевать и двигаться вместе. Так музыка превращает простой день в настоящий праздник.
</a:t>
            </a:r>
            <a:endParaRPr lang="en-US" sz="1267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Праздник, игра и музыка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музыку внимательно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попробуй услышать, какое настроение у песни: спокойное, бодрое или весёлое. Общий характер помогает понять музыку ещё до того, как станут заметны отдельные слова.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слушай ритм и повтор. Если припев возвращается снова и снова, его легко запомнить, а за счёт него песня звучит стройно и уверенно.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 внимание, когда музыка становится громче или тише, а где слышны особенно звонкие звуки. Такие изменения делают песню живой и интересной.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замечать и инструменты, если они звучат вместе с песней. Их тембр помогает уловить характер музыки и лучше запомнить её мелодию.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Сарафан и рубаха в хороводе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сарафан и светлая рубаха сразу напоминают о русском празднике. Такие костюмы делают круг детей похожим на живую картинку из народной сказки, где музыка и движение идут рядом.
</a:t>
            </a:r>
            <a:endParaRPr lang="en-US" sz="1273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Ленты, венки и узоры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Ленты, венки и узоры в одежде добавляют песне праздничный вид. Красный, белый, синий, золотой и зелёный цвета помогают почувствовать тепло, свет и радость, которые слышны в мелодии.
</a:t>
            </a:r>
            <a:endParaRPr lang="en-US" sz="1292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помогает услышать музыку
</a:t>
            </a:r>
            <a:pPr algn="ctr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видим народный костюм, песня кажется ещё ближе и понятнее. Внешний вид, круг хоровода и яркие детали подсказывают, что перед нами музыка традиции, игры и общего веселья.
</a:t>
            </a:r>
            <a:endParaRPr lang="en-US" sz="1175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костюм и музыкальный образ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звучит как зов или приглашение к игре. В ней есть движение вперёд, будто песня сама зовёт в круг и подсказывает общий шаг.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эту песню запоминающейся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 и повтор слова «гори» легко остаются в памяти. Такая песня быстро подхватывается классом, потому что текст не длинный и сразу понятный.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ритм делает песню удобной для хлопков, шагов и хоровода. Поэтому её хочется повторять снова, а она не надоедает, как хорошая игра.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не имеет одного автора. Её берегли люди, передавали друг другу и пели в семье, на празднике и в игре.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узнали о песне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хранит традицию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Припев «Гори, гори ясно, чтобы не погасло!» напоминает о тепле, свете и весёлом круге друзей. Поэтому песня звучит так живо и солнечно.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Огонь, хоровод и радость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99775" y="1252600"/>
            <a:ext cx="4485000" cy="27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6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которую хочется петь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7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народная песня соединяет традицию, движение и дружное пение. В ней слышны тепло, радость и память о культуре, поэтому она легко собирает людей в один круг.
</a:t>
            </a:r>
            <a:endParaRPr lang="en-US" sz="446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2026-05-24T18:18:12Z</dcterms:created>
  <dcterms:modified xsi:type="dcterms:W3CDTF">2026-05-24T18:18:12Z</dcterms:modified>
</cp:coreProperties>
</file>