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развитие и международные отношения в 1920–1940-х гг.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войнами рушились правила, росла агрессия, а коллективная безопасность уступала место союзам.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Первой мировой войны: исходные противоречия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оставила Европу с огромными потерями и ослабленными империями. Версаль 1919 года закрепил границы и ограничения для Германии, усилив реваншизм. Лига Наций задумывалась как «страховка», но без армии и реальных рычагов она не справилась.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Версальско-Вашингтонская система и ее устройство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опиралась на мирные договоры 1919–1920 годов, ограничения вооружений и согласованные правила поведения государств. На практике это должно было уменьшить риск повторения большой войны в Европе и мире.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Вашингтонская конференция 1921–1922 годов ограничила морские вооружения и зафиксировала статус-кво на Дальнем Востоке. Формально порядок поддерживался договорённостями, но претензии сохранялись — особенно у Германии, Италии и Японии.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получала ограничения по вооружениям и теряла территории; распад Австро-Венгрии и Османской империи изменил карту Центральной и Восточной Европы. В Тихоокеанском регионе формировались новые «балансы интересов».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102" y="1215700"/>
            <a:ext cx="3771696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договоры 1919–1925 гг.
</a:t>
            </a:r>
            <a:endParaRPr lang="en-US" sz="260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в 1919–1925 годах закреплялись границы, ограничения и временная стабилизация после Первой мировой войны.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действительно создавали «каркас» порядка, но оставляли нерешённые противоречия: они стабилизировали ситуацию лишь на время и не устранили причины будущих конфликтов.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межвоенного периода.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международной напряженности в 1930-е гг.
</a:t>
            </a:r>
            <a:endParaRPr lang="en-US" sz="275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шаги агрессии опирались на расчет на слабую реакцию и постепенно подтачивали доверие к механизмам коллективной безопасности.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кризисов показывает ускорение разрушения старого порядка: уступки и неполные ответы на агрессию делали следующий шаг легче.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хронология 1931–1939 гг.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 ее мировые последствия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начался в США в 1929 году после биржевого краха и вскоре затронул Европу. Падение промышленного производства сопровождалось ростом безработицы и волной банкротств.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международной торговли усилилось протекционизмом, таможенными барьерами и валютной нестабильностью. Это ослабляло экономические связи и увеличивало уязвимость национальных экономик.
</a:t>
            </a:r>
            <a:endParaRPr lang="en-US" sz="1338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экономические проблемы перестали быть «локальными»: они становились фактором политических решений и ускоряли переход к более жестким подходам в политике и идеологии.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 попали и политические системы: в Германии кризис резко усилил радикализацию, а в ряде стран ослабил позиции парламентских правительств. Общество все меньше верило в прежние модели развития.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экономический кризис усилил радикализм
</a:t>
            </a:r>
            <a:endParaRPr lang="en-US" sz="284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причинно-следственных связей в межвоенный период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международной системе 1920–1930-х гг.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стремился обеспечить внешнюю безопасность через дипломатическое признание, договоры о ненападении и участие в международных структурах. Такой курс предполагал выигрыш времени и снижение прямой угрозы.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1930-х годов СССР заключал соглашения с рядом государств, пытаясь снизить риск войны в условиях нарастания угроз со стороны Германии и Японии. Это отражало прагматичный расчет на сдерживание.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1934 году СССР вошел в Лигу Наций, что означало признание его роли в европейской политике. Одновременно сохранялась идея, что мирное сосуществование должно сочетаться с подготовкой к возможной войне.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Фашистские режимы и идеология экспансии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Германия, фашистская Италия и милитаристская Япония опирались на культ силы, национализм и антикоммунизм. В их риторике война воспринималась как допустимый инструмент достижения целей, связанных с расширением влияния или территорий.
</a:t>
            </a:r>
            <a:endParaRPr lang="en-US" sz="939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идеологическая база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режимы отвергали принципы демократии и международного равноправия и подчиняли общество государству. Массовая пропаганда и милитаризация подготавливали общество к внешней экспансии, что поддерживало агрессивные внешнеполитические решения.
</a:t>
            </a:r>
            <a:endParaRPr lang="en-US" sz="939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демократии — к политике силы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акты агрессии держав оси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агрессии происходило не только на периферии: кризисы постепенно вовлекали новые регионы Европы.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шагов показывает нарастание нарушений международного порядка: от локальных захватов к ситуации, в которой сопротивление уже не могло остановить общий разлом.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хронология 1931–1939 гг.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умиротворения и ее границы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Мюнхене приняли решение передать Германии Судетскую область. Надежда заключалась в том, что уступка «закроет» проблему, не затронув безопасность Европы в целом.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соглашение, 1938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 Франция стремились не допустить новой большой войны. Часто это приводило к уступкам агрессорам, потому что общество и элиты боялись повторения масштабов Первой мировой.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территории не остановила дальнейшую агрессию. Гитлер убедился в слабости противников, а опыт показал: мир без жесткого противодействия агрессии оборачивается усилением войны.
</a:t>
            </a:r>
            <a:endParaRPr lang="en-US" sz="1182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уступок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3777" y="1215700"/>
            <a:ext cx="4719346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очаги международной напряженности 1931–1939 гг.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 события, которые раз за разом подрывали доверие к международным гарантиям безопасности, демонстрируя, как локальные кризисы превращались в системный провал коллективной защиты.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кризисов показывает закономерность: слабые ответы международного сообщества поощряли агрессию и ускоряли переход от локальных захватов к общеевропейскому конфликту.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хронология 1931–1939 гг.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коллективной безопасности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не смогла остановить агрессию, поскольку не располагала собственной армией и зависела от согласия крупнейших держав на применение силы.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вводились поздно и часто были неполными, поэтому захватническая политика агрессоров оказывалась рациональнее, чем сопротивление международных институтов.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США, разногласия Британии, Франции и СССР, а также выход ряда государств ослабили механизм коллективной защиты до фактического распада.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гражданская война как пролог мировой войны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Герника: когда война пришла к мирным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Герники в 1937 году стало символом того, как авиация превращает гражданское население в объект удара. На фоне хаоса и страха стала особенно заметна разница между реальностью войны и обещаниями международных структур.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как поле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война 1936–1939 годов показала, что конфликт можно использовать для проверки новой техники, тактики и опыта коалиционных действий. Германия и Италия поддерживали франкистов, СССР — республиканцев, а сама Испания стала «полигоном» для будущих подходов к войне.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началу Второй мировой войны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накопления нерешённых конфликтов в Европе и в мире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как глобальный конфликт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охватила Европу, Азию, Африку, Атлантику и Тихий океан. После 1941 года конфликт стал полностью мировым по масштабам театров и участников.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войны определили промышленный потенциал союзников, людские резервы СССР, США и Британской империи, а также провал стратегии держав оси в долгосрочной перспективе.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шли не только на фронтах: решающую роль играли экономика, наука, пропаганда и борьба за ресурсы. Логистика и производство часто определяли темпы наступлений.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напала на СССР, Япония атаковала Перл-Харбор, а США вступили в войну на стороне антигитлеровской коалиции. Это расширило фронты и ускорило вовлечение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коалиция: основные силы и вклад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Коалиция не была «одним государством»: страны объединяло общее стремление остановить державы оси, а вклад распределялся по разным направлениям — от производства до морского контроля.
</a:t>
            </a:r>
            <a:endParaRPr lang="en-US" sz="1395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систем и ресурсов союзников усилило их устойчивость: общий противник заставил государства координировать усилия, несмотря на различия в политике и экономике.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 составе и роли участников антигитлеровской коалиции (обобщение исторических материалов).
</a:t>
            </a:r>
            <a:endParaRPr lang="en-US" sz="12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порядок: Ялта, Потсдам и создание ООН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Ялтинской конференции зафиксировали подход к послевоенному устройству Европы: принципы оккупации и раздела Германии, а также ключевые вопросы репараций и европейских границ.
</a:t>
            </a:r>
            <a:endParaRPr lang="en-US" sz="1294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Ялта, февраль 1945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была создана Организация Объединенных Наций, которая пришла на смену Лиге Наций. Она должна была обеспечить более действенную международную безопасность и предотвратить повторение войны.
</a:t>
            </a:r>
            <a:endParaRPr lang="en-US" sz="1268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ООН, 1945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Потсдаме уточнили режим Германии после войны, обсудили практические детали репараций и дальнейшие шаги по восстановлению порядка в Центральной и Восточной Европе.
</a:t>
            </a:r>
            <a:endParaRPr lang="en-US" sz="1294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Потсдам, июль–август 1945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866" y="1215700"/>
            <a:ext cx="4650167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мирового развития 1920–1940-х гг.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политике, экономике и общественной жизни показывают, как межвоенные кризисы перешли в масштабы мировой войны и трансформировали международные правила.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кризис затронул и системы безопасности, и рынки, и общество: поэтому итогом стало не «локальное потрясение», а смена всей модели мирового устройства.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событий межвоенного и военного периода.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периода 1920–1940-х гг.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мир не создал устойчивой системы безопасности: кризисы, национализм, реваншизм и слабость институтов усилили агрессию и привели к новой мировой войне. ООН стала ответом на этот провал.
</a:t>
            </a:r>
            <a:endParaRPr lang="en-US" sz="14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2026-05-11T14:56:57Z</dcterms:created>
  <dcterms:modified xsi:type="dcterms:W3CDTF">2026-05-11T14:56:57Z</dcterms:modified>
</cp:coreProperties>
</file>