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и умножение одночленов: основное правило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одночлены и их умножение без ошибок.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помогают кратко записывать формулы площади, периметра, скорости и объёма. С ними проще считать, преобразовывать выражения и готовиться к более сложным темам алгебры, где важны точность и порядок действий.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вокруг нас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выражение, в котором нет сложения и вычитания между частями. Оно записывается как одно произведение числа, букв и степеней.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алгебраическая запись
</a:t>
            </a:r>
            <a:endParaRPr lang="en-US" sz="1382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 составе одночлена называют коэффициентом. Буквы показывают переменные, а степени указывают, сколько раз каждая переменная входит в произведение.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буквы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буквы есть показатель степени, он показывает повторяющийся множитель. Например, x2 означает x·x, а x3 — x·x·x.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важны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записанное число также считается одночленом. Например, 12 — это одночлен без буквенной части, но с коэффициентом 12 и степенью 0.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тоже одночлен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74765"/>
            <a:ext cx="4356600" cy="16337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 каких частей состоит каждая запись, и как определить коэффициент, буквенную часть и степень одночлена.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запись можно анализировать по частям: выделять число, буквы и степень отдельно. Даже число без букв остаётся одночленом.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определения частей одночлена из школьного курса алгебры.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одночлена на 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и читают одночлены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между буквами обычно не пишут знак умножения. Поэтому запись 3ab читается как произведение числа 3, букв a и b.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умножения опускают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рассматривать короткие записи вроде 4x, -2a2 и 6mn и сразу выделять в них коэффициент, буквы и степени. Так легче читать одночлены без ошибок.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запомнить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одночлене несколько букв, у каждой может быть свой показатель степени. Например, в записи 5m2n одна буква имеет степень, а другая — нет.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буквы свой показатель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x3 означает, что буква x умножается сама на себя три раза. Это делает выражение короче и удобнее для чтения.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заменяет повторение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коэффициентов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сначала перемножают числовые коэффициенты. Это обычное умножение чисел, поэтому удобно сразу отдельно найти числовую часть ответа.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множители имеют разные знаки, произведение будет отрицательным. Например, 4·(-3) = -12, потому что положительное число умножается на отрицательное.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положительные или оба отрицательные, результат положительный. Так, (-2)·(-5) = 10, а 6·2 = 12.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одночленов несколько, сначала удобно определить знак и коэффициент, а уже потом переходить к буквенной части. Это снижает риск ошибок в вычислениях.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произведения определяется сочетанием знаков множителей, поэтому важно не терять минус при записи ответа.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одинаковых знаков даёт плюс, разных — минус. Это правило нужно помнить до начала вычислений.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из школьного курса алгебры; дата не требуется.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при умножении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буквенной части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буква встречается в обоих множителях, её показатели степеней складываются. Так получают более короткую и удобную запись.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 несколько, показатели складывают по каждой букве отдельно. Например, a2b·ab3 = a3b4, потому что a и b считаются раздельно.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букв отдельно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x2·x3 буква x повторяется пять раз, поэтому результат записывают как x5. Складываются именно показатели: 2 + 3 = 5.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знак, коэффициент и показатели степеней.
</a:t>
            </a:r>
            <a:endParaRPr lang="en-US" sz="138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пример: 3×2·(-5x)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числа: 3·(-5) = -15. Это даёт числовую часть ответа и сразу показывает, что знак произведения будет отрицательным.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коэффициенты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числовой и буквенной частей записываем их вместе: -15×3. Ответ оформляют в стандартном алгебраическом виде, без лишних знаков.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результат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перемножаем одинаковые буквы: x2·x = x3. Здесь к показателю 2 добавляется 1, потому что одиночная x имеет степень 1.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буквами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сложить показатели или потерять минус, ответ получится неверным. Поэтому полезно каждый раз отдельно проверять знак, коэффициент и степень.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нескольких одночленов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произведении трёх и более одночленов удобно сначала перемножить числовые коэффициенты. Это помогает сразу определить знак результата и не запутаться в дальнейших преобразованиях.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сначала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множителей не меняет правило: алгоритм остаётся одинаковым для двух, трёх и большего числа одночленов. Важно лишь последовательно выполнять каждый шаг без пропусков.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приём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одинаковые буквенные множители собирают отдельно и складывают их показатели. Так выражение становится короче, а вычисления — понятнее и аккуратнее для записи в тетради.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вместе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41001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«Умножение одночленов»
</a:t>
            </a:r>
            <a:endParaRPr lang="en-US" sz="135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чаще всего возникают при умножении одночленов и как их избежать.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со знаком результата и неверным сложением показателей степеней. Полезно отдельно проверять коэффициент и каждую буквенную часть.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 одночленов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после умножения запись становится короче и удобнее для дальнейших преобразований.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исходное выражение, тем заметнее упрощается результат. Умножение одночленов помогает переводить длинную запись в компактную форму.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из темы «Одночлены»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умножения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167" y="1710453"/>
            <a:ext cx="324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распределительным свойством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показывает, как умножение связано со сложением: множитель можно умножить на каждое слагаемое отдельно. Это основа для раскрытия скобок и упрощения выражений.
</a:t>
            </a:r>
            <a:endParaRPr lang="en-US" sz="109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встречается при изучении многочленов. Если правило умножения одночленов усвоено, дальше легче раскрывать скобки, сравнивать выражения и выполнять преобразования.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темам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записано через одночлены, его легче преобразовать и посчитать. Короткая запись экономит время и помогает не повторять одинаковые действия несколько раз.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вычислений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формулах одночлены появляются внутри более сложных записей. Чтобы получить ответ, нужно уметь умножать их точно, не теряя знаки, коэффициенты и степени.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формулами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3x и 2x, его площадь находится умножением этих одночленов. Получается 6x², потому что числовые коэффициенты перемножаются, а одинаковые буквы дают степень 2. На рисунке можно показать сам прямоугольник и подписи его сторон.
</a:t>
            </a:r>
            <a:endParaRPr lang="en-US" sz="863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параллелепипеда с рёбрами a, 2a и 3a объём равен 6a³. Здесь особенно видно, как одно и то же основание a повторяется три раза. Иллюстрация помогает связать формулу объёма с наглядной геометрической моделью.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параллелепипеда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геометрических задачах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помогают кратко записывать зависимости между величинами в знакомых задачах из алгебры и геометрии.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одночлен заменяет длинную запись и делает формулу компактной. Это удобно для вычислений, сравнения величин и составления моделей.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школьным формулам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одночлены в формулах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меняются знак, коэффициент и степени при правильном умножении одночленов.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ответах коэффициенты умножаются отдельно, а одинаковые буквы дают сумму показателей. Такая проверка показывает правильный стандартный вид записи.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«Умножение одночленов»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на 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знаки множителей и сравни их с ответом. Если знаки разные, произведение должно быть отрицательным; если одинаковые — положительным.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отдельно посчитай показатели одинаковых букв. Если степень стала меньше или не совпадает с суммой показателей, значит в решении допущена неточность.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степени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перемножь только числа и убедись, что числовая часть записана верно. Ошибка в коэффициенте сразу меняет весь ответ, даже если буквы умножены правильно.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коэффициент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навык умножения одночленов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записывать решения кратко и без лишних действий. Это особенно важно, когда выражение состоит из нескольких букв и числовых множителей.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этот приём пригодится при преобразовании выражений и решении уравнений. Без него сложно уверенно работать с более длинными алгебраическими записями.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тренирует аккуратность в знаках, степенях и порядке действий. Такой навык полезен не только в алгебре, но и при любой вычислительной работе.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внимательности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площади и объёма одночлены встречаются очень часто. Умение их умножать делает решение задач быстрее и понятнее.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формулы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 — много точных ответов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выглядят просто, но дают удобный инструмент для вычислений и преобразований. Если помнить про коэффициенты, знаки и показатели степеней, умножение всегда будет быстрым и точным.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2026-05-29T21:45:34Z</dcterms:created>
  <dcterms:modified xsi:type="dcterms:W3CDTF">2026-05-29T21:45:34Z</dcterms:modified>
</cp:coreProperties>
</file>