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Чёрный. «Жеребёнок»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стихотворение о маленьком жеребёнке и его первых шагах.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умел видеть смешное и тёплое
</a:t>
            </a:r>
            <a:endParaRPr lang="en-US" sz="2698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— это псевдоним Александра Михайловича Гликберга. Он писал и для взрослых, и для детей, замечая в жизни живые детали, мягкий юмор и трогательные моменты.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взгляд на мир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жеребёнок только начинает узнавать окружающее пространство. Всё вокруг для него ново, поэтому обычные вещи кажутся удивительными, а каждый шаг становится маленьким событием.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мамой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малышом всегда чувствуется присутствие жеребицы. Её близость помогает жеребёнку не потеряться в большом мире и даёт ему уверенность, что он не один.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любопытство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всё время тянется вперёд, пробует идти и прислушивается к тому, что происходит вокруг. Его осторожность соседствует с живым интересом ко всему, что встречается на пути.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и 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малыша добрым и немного смешным. Именно поэтому текст вызывает тёплую улыбку: в нём есть и ласка, и лёгкое детское удивление.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деревня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связано с привычным сельским пространством, где всё просто и понятно. Такая обстановка помогает представить историю как живую картинку из деревенской жизни.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луг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трава и открытый луг создают ощущение свободы. Для жеребёнка это новый мир, в котором хочется бегать, останавливаться и снова осторожно двигаться вперёд.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день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 делают картину радостной и спокойной. Солнечная погода усиливает чувство уюта и помогает увидеть, что вокруг малыша нет ничего пугающего.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простор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пространство даёт герою возможность двигаться и познавать мир. Воздух, земля и небо становятся частью его первых впечатлений и маленьких открытий.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жеребёнок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и неуклюжий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Жеребёнок ещё совсем мал, поэтому его движения выглядят неуверенными и трогательными. Он словно только учится жить, а его неловкость делает образ особенно живым.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Доверчивый и робкий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скрывает своей осторожности: ему важно чувствовать рядом маму и знакомую обстановку. Эта доверчивость показывает, насколько он ещё беззащитен перед большим миром.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и понятный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его шаге слышны любопытство, удивление и желание идти дальше. Благодаря этим чертам жеребёнок напоминает маленького ребёнка, который только начинает всё понимать.
</a:t>
            </a:r>
            <a:endParaRPr lang="en-US" sz="12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Мама-жеребица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Жеребица рядом не случайно: она оберегает малыша и даёт ему чувство безопасности. Её присутствие делает мир вокруг спокойнее и добрее.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Жеребица выглядит сильной, но не суровой. Её спокойная уверенность показывает, что забота может быть тихой, мягкой и очень надёжной.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матери чувствуется ласка и внимание к ребёнку. Она помогает жеребёнку не бояться и учит его доверять окружающему пространству.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под копытами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Жеребёнок впервые замечает траву и осторожно трогает её, словно проверяет новый мир на прочность. Для него даже простое движение по земле становится маленьким открытием. Всё вокруг кажется необычным и немного чудесным.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простор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 и открытое пространство заставляют малыша прислушиваться к каждому звуку. Он ещё не знает, как вести себя в большом мире, поэтому движется осторожно. Но интерес всё равно побеждает страх.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жеребёнок тревожится, он сразу ищет маму-жеребицу. Рядом с ней воздух кажется теплее, а мир — понятнее. Так через простое движение к матери показывается первое чувство доверия.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открытия малыша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малышом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возникает тёплое чувство: перед нами маленький, ещё очень неуверенный жеребёнок. Его появление задаёт мягкий и добрый тон всему стихотворению.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начинает двигаться, в тексте появляется лёгкая оживлённость. Всё выглядит немного смешно, но именно это делает сцену особенно тёплой.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мамой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жеребицы настроение становится спокойнее. Забота матери убирает тревогу и превращает историю в уютную картину доверия.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ощущение радости и жизни. Маленький герой будто чуть увереннее смотрит вперёд, а читатель уносит с собой улыбку.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36610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Умиление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жеребёнок кажется таким беззащитным, что невольно хочется улыбнуться ему с теплом. Его робость и доверчивость вызывают очень мягкое, доброе чувство.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понимает, как трудно малышу в новом мире без опыта и уверенности. Поэтому появляется желание поддержать его и мысленно быть рядом.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 пугает, а согревает. В ней есть свет, движение и ощущение, что всё будет хорошо, если рядом любящая мама.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к жизни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каждый маленький живой герой заслуживает бережного отношения. От этого чтение становится особенно тёплым и человечным.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текст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стихотворение понятным детям и помогают легко представить жеребёнка как живого малыша.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Саши Чёрного «Жеребёнок»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языка особенно заметны: простые слова и лёгкий ритм.
</a:t>
            </a:r>
            <a:endParaRPr lang="en-US" sz="13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образ героя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малыша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Жеребёнок всё время в движении: он семенит, оглядывается, тянется вперёд и будто торопится узнать всё сразу. Именно эти живые жесты делают его похожим на маленького ребёнка.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Неловкость и смешливость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5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героя не сильным и уверенным, а чуть неуклюжим и очень трогательным. Его неловкость вызывает улыбку и помогает увидеть в нём доверчивого малыша, а не просто животное.
</a:t>
            </a:r>
            <a:endParaRPr lang="en-US" sz="1290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подробности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создаётся через короткие, точные детали: как жеребёнок ступает, пугается, замирает и снова идёт дальше. Эти штрихи работают лучше длинного описания и делают сцену наглядной.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мамой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рядом всегда чувствуется мать. Жеребёнок ищет её взглядом и тянется к ней за спокойствием. Так в стихотворении возникает образ героя, которому нужна защита и ласка.
</a:t>
            </a:r>
            <a:endParaRPr lang="en-US" sz="12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стихотворении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всё время меняется ритм: то малыш суетится и бежит, то рядом наступает тишина и спокойствие. Это делает картину живой, как настоящая деревенская сцена.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Жеребёнок ещё мал и беспомощен, но рядом есть сильная мама. Такое соседство показывает, что слабому существу легче расти, если его оберегают и не оставляют одного.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может робеть и теряться, а потом успокаивается, когда чувствует рядом жеребицу. В этом переходе видно, как страх уступает место доверию и уверенности.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зовёт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Луг, трава, воздух и солнце будто приглашают жеребёнка сделать ещё один шаг. Мир кажется большим, но не страшным: он открывается малышу постепенно и очень мягко.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Стихотворение-песенка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плавно, будто их можно не только читать, но и напевать. Такой ритм помогает запоминать текст почти без усилий. Ребёнок легко подхватывает интонацию и начинает ждать следующую строку.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картины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строфа рисует ясную картинку: маленький жеребёнок, мама рядом, луг, движение, тёплый день. В памяти остаются не абстрактные мысли, а живые образы, которые легко представить себе вслух.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звук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мягких повторов и созвучий, поэтому оно звучит ровно и приятно. Такие звуковые детали помогают удерживать смысл, а сам текст становится похожим на тихую детскую прибаутку.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 и почему оно запоминается
</a:t>
            </a:r>
            <a:endParaRPr lang="en-US" sz="26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жеребёнка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стихотворении показывает, как малыш проходит путь от робости к спокойной радости.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6500" y="331500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15350"/>
            <a:ext cx="221100" cy="221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8962" y="1612800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забота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тёплое чувство в стихотворении — близость мамы и малыша. Жеребица не просто рядом: она даёт жеребёнку уверенность, без которой маленькому существу трудно сделать первый шаг.
</a:t>
            </a:r>
            <a:endParaRPr lang="en-US" sz="896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жизни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робость, в стихотворении чувствуется светлая энергия. Жеребёнок живёт, растёт и узнаёт мир, а вместе с этим в тексте появляется тихая, добрая радость.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всё ново: шаг, запах, простор, движение. Каждое открытие становится событием, а обычный день превращается в маленькое приключение, полное удивления.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природы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Луг, трава, воздух и солнце создают спокойный природный фон. Этот мир не пугает, а помогает почувствовать, что жизнь вокруг мягкая, живая и полная движения.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беззащитность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Жеребёнок ещё не умеет справляться сам, поэтому кажется очень хрупким. Через этот образ легко понять, как важно беречь маленьких и относиться к ним с вниманием.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Бережность к маленьким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слабых нельзя торопить и пугать. Маленькому существу нужно терпение, осторожность и доброе отношение, чтобы оно чувствовало себя в безопасности.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Мамина близость помогает жеребёнку справиться со страхом и начать двигаться увереннее. Текст показывает, что поддержка взрослого особенно важна, когда мир вокруг кажется большим.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простое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учит видеть красоту в обычных вещах: в траве, солнечном дне, тихом воздухе и радостном движении. Иногда именно простые детали делают жизнь особенно тёплой.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Жеребёнок не только боится, но и растёт, пробует, открывает новое. Стихотворение учит смотреть на мир с любопытством и радостью, как это умеют дети.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умеет улыбаться
</a:t>
            </a:r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писал так, что смешное и доброе в его стихах сразу заметно. Он не поучает строго, а будто разговаривает с читателем, показывая мир с мягкой улыбкой. Поэтому дети легко принимают его интонацию и доверяют ей.
</a:t>
            </a:r>
            <a:endParaRPr lang="en-US" sz="1321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которых легко представить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часто появляются живые, понятные образы: животные, дети, домашние сцены, маленькие переживания. Ребёнок без труда видит картинку перед собой, а потому чтение превращается не в трудную работу, а в интересное наблюдение.
</a:t>
            </a:r>
            <a:endParaRPr lang="en-US" sz="129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Саши Чёрного удобно читать в начальной школе: они звучат ясно, не перегружены сложными словами и хорошо читаются вслух. «Жеребёнок» особенно подходит для такого чтения, потому что в нём есть тепло, ритм и добрый взгляд на малыша.
</a:t>
            </a:r>
            <a:endParaRPr lang="en-US" sz="137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и детская литература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лучше понять стихотворение
</a:t>
            </a:r>
            <a:endParaRPr lang="en-US" sz="2877" dirty="0"/>
          </a:p>
        </p:txBody>
      </p:sp>
      <p:sp>
        <p:nvSpPr>
          <p:cNvPr id="9" name="Text 2"/>
          <p:cNvSpPr txBox="1"/>
          <p:nvPr/>
        </p:nvSpPr>
        <p:spPr>
          <a:xfrm>
            <a:off x="606575" y="34279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уловить общий тон: он мягкий и добрый. Уже первые строки настраивают на спокойное наблюдение за маленьким героем.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8100" y="283135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ритм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стоит заметить, как строки то замедляются, то ускоряются. Ритм помогает почувствовать шаги жеребёнка и его живое движение.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64950" y="224520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Мягкие, тёплые слова создают чувство ласки, а более быстрые передают тревогу и спешку. Так настроение меняется прямо на глазах читателя.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92225" y="16485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понятно, что герой растёт не один. Мама, природа и спокойный тон стихотворения помогают ему чувствовать себя увереннее в большом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6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нравится детям
</a:t>
            </a:r>
            <a:endParaRPr lang="en-US" sz="2962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на ребёнка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Жеребёнок маленький, любопытный и немного смешной, поэтому дети легко узнают в нём себя. Он тоже учится, ошибается, пугается и снова пробует идти дальше.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картина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Луг, солнце, трава и движение создают яркую сцену, которую хочется представить глазами. Такая картинка делает чтение интересным и помогает удерживать внимание.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сложных переживаний: всё ясно и близко. Страх, доверие, радость и удивление знакомы каждому ребёнку, поэтому текст легко понять без долгих объяснений.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Добрый, тёплый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 пугает и не назидает, а мягко поддерживает. Поэтому его приятно читать вслух, обсуждать в классе и вспоминать потом как светлую историю.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герой, большое сердце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«Жеребёнок» — это тёплое стихотворение о первых шагах, маминой заботе и радости жизни. Саша Чёрный показывает: когда рядом любовь и поддержка, мир становится добрым и понятным.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2026-05-27T14:03:50Z</dcterms:created>
  <dcterms:modified xsi:type="dcterms:W3CDTF">2026-05-27T14:03:50Z</dcterms:modified>
</cp:coreProperties>
</file>