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Команды-запросы робота и условие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спрашивает датчики, сравнивает ответы и выбирает действие по правилу «если—то».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условия на уроке информатики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— проверка, которая помогает программе выбирать между вариантами. В играх, приложениях и роботах это основа алгоритмов и логики. В 6 классе обычно рассматривают простые случаи: нажата ли кнопка, близко ли препятствие, темно ли вокруг и корректно ли сравнение чисел.
</a:t>
            </a:r>
            <a:endParaRPr lang="en-US" sz="874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031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команда-запрос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у датчика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Команда-запрос получает ответ от датчика или устройства ввода. Этот ответ можно представить как «истину» или «ложь», чтобы дальше принять решение в программе робота.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формулирует вопрос в понятной форме: «есть ли перед роботом препятствие?», «нажата ли клавиша?», «касается ли датчик поверхности?». Так робот переводит реальность в данные.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правилом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Команда-запрос часто связана со сравнением: меньше ли расстояние заданного значения, сработал ли датчик контакта, совпал ли сигнал с нужным признаком. Это запускает нужную ветку.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 обычной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команда выполняет действие. Команда-запрос не только подсказывает «что делать», но и проверяет «что именно происходит сейчас», чтобы действие было обоснованным.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логика: датчик → условие → действие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сообщает, что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робот считывает данные с датчика. Например, он «видит» расстояние, ощущает касание или различает цвет. Эти сведения нужны для дальнейшей проверки — без данных условие не заработает.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сравнивает с порогом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программа сравнивает полученное значение с порогом или признаком. Если условие выполнено, это означает, что ситуация соответствует правилу. При другом результате выбирается другой вариант действий.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включается после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робот выполняет команду, соответствующую выбранной ветке. Так при расстоянии меньше 10 см он поворачивает, при нажатой кнопке начинает движение, а при обнаружении линии меняет направление.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переход: как выбирается ветка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→ сравнение → ветвление: первая ветка при истинном условии, вторая — при ложном.
</a:t>
            </a:r>
            <a:endParaRPr lang="en-US" sz="1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условий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бывают разными: они проверяют равенство, различие, а также «больше» или «меньше», опираясь на ответ датчика.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робот может реагировать по-разному: нужный выбор определяется видом условия и тем, как датчик описывает реальность.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робототехнике (условные проверки)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расстояние оказывается меньше порога, робот выбирает действие немедленно.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— это число, с которым сравнивают значение датчика. Если датчик меняется и пересекает порог, программа переключается на другую ветку.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школьной робототехники (условие расстояния &lt; порога).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проверки условия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условие истинно чаще, одна ветка выполняется чаще. Но точные доли зависят от датчика, выбранного порога и обстановки вокруг робота.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соотношение ветвей в учебном примере: робот реагирует не «на всё одинаково», а по реальному результату проверки.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20 проверок условия, 12 истинных и 8 ложных.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3602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слова: И, ИЛИ, НЕ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«И» — требуется оба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«И» означает, что верными должны быть сразу две проверки. Например, робот может ехать дальше только при наличии линии и отсутствии препятствия одновременно.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«ИЛИ» — достаточно одного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«ИЛИ» срабатывает, если выполнена хотя бы одна проверка. Например, старт может начаться при нажатой кнопке или при получении сигнала датчика.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«НЕ» — меняет смысл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«НЕ» делает ответ противоположным: было «да» — становится «нет», и наоборот. Например, можно задать движение только когда не темно в помещении.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2775" y="1378388"/>
            <a:ext cx="4402500" cy="7953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2775" y="2365123"/>
            <a:ext cx="4402500" cy="606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2775" y="3159773"/>
            <a:ext cx="4402500" cy="606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72775" y="3952867"/>
            <a:ext cx="4405500" cy="7959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датчики особенно подходят для условий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568900" y="154069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касания: реагирует на столкновение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касания «отвечает», произошло ли прикосновение или контакт с препятствием. Поэтому его удобно использовать в условиях вида «если датчик сработал, то остановись» или «поверни».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568900" y="248793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цвета: помогает следовать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цвета определяет, какой цвет он «видит» — например, черный или белый. Условие позволяет роботу удерживать траекторию: при черной линии продолжать движение, при другой — менять направление.
</a:t>
            </a:r>
            <a:endParaRPr lang="en-US" sz="632" dirty="0"/>
          </a:p>
        </p:txBody>
      </p:sp>
      <p:sp>
        <p:nvSpPr>
          <p:cNvPr id="16" name="Text 4"/>
          <p:cNvSpPr txBox="1"/>
          <p:nvPr/>
        </p:nvSpPr>
        <p:spPr>
          <a:xfrm>
            <a:off x="568900" y="328258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расстояния: определяет близость объекта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расстояния показывает, насколько далеко находится препятствие. Условие сравнивает показание с порогом, например 10 см: если слишком близко, робот заранее выбирает безопасное действие.
</a:t>
            </a:r>
            <a:endParaRPr lang="en-US" sz="632" dirty="0"/>
          </a:p>
        </p:txBody>
      </p:sp>
      <p:sp>
        <p:nvSpPr>
          <p:cNvPr id="17" name="Text 5"/>
          <p:cNvSpPr txBox="1"/>
          <p:nvPr/>
        </p:nvSpPr>
        <p:spPr>
          <a:xfrm>
            <a:off x="572050" y="411544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освещенности: различает свет и темноту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освещенности измеряет яркость вокруг. Условие позволяет реагировать: при низком уровне света включать подсветку или подавать сигнал, а при достаточной яркости — продолжать маршрут.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 программы: как робот выбирает действие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→ проверка условия → выбор ветки → команда → возврат к следующему шагу
</a:t>
            </a:r>
            <a:endParaRPr lang="en-US" sz="1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составлении условий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берут порог «на глаз»: он слишком большой или слишком маленький. Тогда робот либо реагирует поздно, либо срабатывает постоянно, даже когда обстановка не требует действия. 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частая проблема — перепутать знак сравнения: вместо «меньше» написать «больше» или заменить «равно» на «не равно». Из‑за этого ветки меняются местами и поведение становится противоположным ожиданиям.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датчик настроен чувствительно неправильно, робот может «терять» нужный сигнал. Тогда условие срабатывает не в тот момент: он может проехать мимо линии или не заметить препятствие.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про вторую ветку. В результате программа выполняет одинаковые действия при истине и лжи, и условие перестаёт выбирать поведение по ситуации.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порог срабатывания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значение датчика пересекает порог, условие меняет результат: программа выбирает другую ветку. В этом примере переключение происходит между третьей и четвертой точками.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одно и то же устройство может вести себя по-разному только из‑за момента пересечения порога. Значит, корректная настройка порога критична.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схема: пример линейного графика (точные данные датчика не заданы).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команд-запросов в задачах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расстояние до стены меньше 10 см, робот поворачивает, чтобы избежать столкновения. Здесь команда-запрос получает данные датчика расстояния и сравнивает их с заранее заданным порогом.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кнопка нажата, робот начинает движение. Запрос проверяет не число, а состояние входа, поэтому вместо сравнения используется проверка признака «нажата/не нажата».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датчик цвета видит черную линию, робот едет по маршруту. Когда света слишком мало, по условию включается подсветка или подается сигнал, чтобы скорректировать дальнейшее поведение.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 в разных задачах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робототехники (учебные формулировки задач).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задачах применяется один принцип: датчик формирует запрос, условие сравнивает результат с требованием, а затем выполняется соответствующая команда.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подход работает с разными датчиками: меняются запрос и условие, но логика «если — то» остаётся одинаковой, поэтому алгоритм легко переносить между заданиями.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блок условия в программе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блока — сравнение и выбор ветки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условном блоке программа сравнивает значение датчика с числом или признаком. Например, это может быть проверка: расстояние меньше порога или кнопка нажата — то есть ответ «да» или «нет».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ветки: «если истина» и «если ложь»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блок имеет два выхода: на истинную ветку и на ложную. Визуальные среды показывают подписи «если — то — иначе», чтобы было понятно, какая команда выполняется при каждом результате проверки.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выбирается каждая ветка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спокойной обстановке чаще выполняется одна ветка, потому что датчик устойчиво даёт значения по одну сторону порога. При изменении условий картина сдвигается.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распределение «истина/ложь» зависит от внешней среды и настроек порога: робот фактически подстраивает поведение под ситуацию.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запусков веток (точные числа приведены как пример).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 повторением и условием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контроль датчика: проверка → команда → возврат в цикл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условия нужны в роботах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делают поведение робота безопаснее. Например, при приближении к краю он может остановиться, а перед стеной — повернуть, чтобы не продолжать движение вслепую.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условиям робот становится полезнее в реальной обстановке: он реагирует на кнопку и меняет действия при изменении света или других показателей вокруг.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условий программа состояла бы только из одинаковых команд и не учитывала бы ситуацию. Условие помогает автоматизировать простые задачи так, чтобы робот принимал решения по данным.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действует разумно, когда умеет выбирать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Команды-запросы превращают данные датчиков в решение программы. Условие проверяет значение, сравнивает его с порогом и направляет выполнение по нужной ветке. Логические слова «И», «ИЛИ» и «НЕ» помогают строить более точные проверки.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2026-05-13T15:45:18Z</dcterms:created>
  <dcterms:modified xsi:type="dcterms:W3CDTF">2026-05-13T15:45:18Z</dcterms:modified>
</cp:coreProperties>
</file>