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вида: как вид занимает своё место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показывает, как вид выживает, взаимодействует и влияет на сообщество.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понятие помогает понять природу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объясняет, как близкие виды разделяют ресурсы, почему один вид меняет условия в разных частях ареала и где знание о нишах важно на практике — от охраны природы до 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экологическая ниша вида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влажность, освещённость, солёность, pH и сезонные колебания определяют, где вид может жить и размножаться. Даже небольшие изменения этих факторов способны заметно сузить или расширить нишу.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включает тип пищи, способы её добывания и место вида в пищевой цепи. У растительноядных, хищников и редуцентов набор ресурсов различается, поэтому различается и их экологическая роль.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 партнёры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нишу влияют не только конкуренты и хищники, но и паразиты, симбионты, опылители и другие виды, от которых зависит успешность существования организма в природе.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компонент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связаны с кронами деревьев, другие — с почвой, водоёмами или подстилкой. В пределах одного местообитания разные микросреды образуют разные участки экологической ниши.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включает и то, когда вид активен: днём, ночью, в тёплый сезон или только в период размножения. Этот признак часто меняется с возрастом и доступностью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и реализованная ниша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потенциальные возможности вида шире его фактического положения в природе.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Реализованная ниша обычно меньше фундаментальной, потому что на вид действуют конкуренция, хищники и дефицит 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 Дж. Гатчинсона, 1957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и ниша: принципиальное различие
</a:t>
            </a:r>
            <a:endParaRPr lang="en-US" sz="2859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как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Местообитание отвечает на вопрос, где живёт организм, а ниша — как он использует среду, какие ресурсы выбирает и какую роль выполняет в сообществе.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биотоп — много ниш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водоёме, лесу или лугу могут сосуществовать десятки видов, потому что каждый использует собственные ресурсы, ярусы, укрытия или время активности.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не постоянна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сезон, питание и уровень конкуренции меняют экологическую нишу. Поэтому один и тот же вид нередко ведёт себя по-разному в разных условиях.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несколько микросред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местообитания вид может переходить между разными микросредами: кормиться в одном месте, укрываться в другом и размножаться в третьем.
</a:t>
            </a:r>
            <a:endParaRPr lang="en-US" sz="12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реализованная ниша вида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потенциальных возможностей вида остаётся его фактическое положение в природе.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пищи и убежищ вид ограничен диапазоном толерантности к средовым факторам.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представления экологии толерантности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ниши факторами среды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пригодность наблюдается в зоне оптимума; за пределами критических значений существование вида невозможно.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ниша и тип питания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хищников важны размер добычи, способ охоты и положение в цепи питания. Эти признаки определяют, какие организмы могут стать добычей и насколько успешно вид добывает пищу.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связаны не только с пищей, но и с набором цветковых растений, которые они посещают. Их ниша зависит от формы цветка, времени цветения и доступности нектара или пыльцы.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растительноядных трофическая ниша связана с видом растения, его частью и стадией развития. Узкая специализация снижает конкуренцию, но делает вид зависимым от конкретного корма.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используют мёртвую органику, опад, древесину или остатки организмов. Их трофическая ниша обеспечивает разложение веществ и возвращение элементов в круговорот.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как специализация влияет на устойчивость вида и его зависимость от ресурсов.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ниша повышает зависимость от конкретного ресурса, а широкая помогает виду легче приспосабливаться к изменениям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зоологические сводки и обобщённые экологические характеристики видов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 узкой и широкой экологической нишей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сильное совпадение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вида используют одни и те же ресурсы одинаковым способом, один из них постепенно получает преимущество. Долгое сосуществование при полном совпадении ниш практически невозможно.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один вид может вытеснить другой или оба вида начнут расходиться по пище, пространству и времени активности. Так уменьшается прямое соперничество.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связан с работами Георгия Гаузе на инфузориях, где было показано, что конкуренция способна ограничивать совместное существование близких видов.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Конкурентное исключение помогает объяснить, почему состав видов в экосистеме не случаен. Оно показывает, что распределение ресурсов определяет структуру сообщества.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конкурентного исключения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виды могут сосуществовать, если используют разные ресурсы, участки среды или время активности. Такое расхождение уменьшает прямую конкуренцию.
</a:t>
            </a:r>
            <a:endParaRPr lang="en-US" sz="97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общим принципам экологической ниши и нишевого расхождения.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 между близкими видами
</a:t>
            </a:r>
            <a:endParaRPr lang="en-US" sz="286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способы использования ресурсов, тем устойчивее совместное существование видов в одном сообществе.
</a:t>
            </a:r>
            <a:endParaRPr lang="en-US" sz="11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адаптации помогают виду занять свою нишу
</a:t>
            </a:r>
            <a:endParaRPr lang="en-US" sz="271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Клюв, который задаёт рацион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форма клюва часто прямо связана с тем, чем они питаются: семенами, насекомыми, нектаром или рыбой. Такая морфология не просто облегчает добычу корма, но и определяет, в какой части пищевой сети вид будет наиболее успешен.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ночной образ жизни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пустынных условиях особенно ценятся поведенческие и физиологические решения, уменьшающие потерю влаги. Ночная активность, скрытность днём и способность долго сохранять воду позволяют организму использовать очень жёсткую среду, где конкуренция идёт за каждый ресурс.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дыхание в водной среде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животных ниша зависит от того, как они передвигаются, дышат и удерживаются в толще воды. Обтекаемая форма тела, специальные жаберные структуры или плавательные конечности помогают использовать водоём как устойчивую среду обитания и добычи пищи.
</a:t>
            </a:r>
            <a:endParaRPr lang="en-US" sz="10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особи до экосистемы: как раскрывается экологическая ниша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усложнение экологических связей от индивидуальных особенностей к потокам энергии в экосистеме.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переносят колебания температуры: одни сохраняют активность в широком диапазоне, другие быстро теряют жизнеспособность за его пределами.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представлениям о зоне оптимума и пределах толерантности.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валентность и ширина ниши
</a:t>
            </a:r>
            <a:endParaRPr lang="en-US" sz="306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экологическая валентность расширяет потенциальную нишу и повышает устойчивость вида к изменениям среды.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начинается размножение и активный поиск пищи. Ниша смещается к наиболее доступным ресурсам, а поведение становится более заметным и энергозатратным.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Ресурсов обычно больше, поэтому расширяются кормовые участки и возрастает разнообразие используемых микросред. У части видов в этот период идёт рост молодняка.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сужается: меняются питание, способы защиты и время активности. У мигрирующих видов часть ресурсов используется в пути или на зимовках.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и взрослые особи нередко выбирают разные корма и укрытия. Это снижает внутривидовую конкуренцию и повышает шансы популяции на выживание.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ниша меняется в течение жизни и года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человека как биологического вида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занимает очень широкую, но сильно преобразующую среду нишу. Его образ жизни определяется не только биологией, но и технологией, культурой и хозяйственной деятельностью.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пластичность человека сочетается с мощным влиянием на экосистемы, поэтому его ниша уникальна по масштабу и последствиям.
</a:t>
            </a:r>
            <a:pPr algn="l" indent="0" marL="0">
              <a:lnSpc>
                <a:spcPct val="150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обзоры и школьные обобщения по антропогенному воздействию.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подсказывает состояние среды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чувствительны к загрязнению воздуха, поэтому их присутствие или исчезновение помогает судить о качестве атмосферной среды в городе и за его пределами.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 тритоны зависят от влажности и чистоты воды; любое ухудшение этих условий быстро отражается на их численности, размножении и выживании потомства.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беспозвоночные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личинки насекомых и другие беспозвоночные живут только в относительно чистой воде, поэтому их состав используют как надёжный показатель состояния водоёмов.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рыб важны кислородный режим и температура воды. Изменение этих показателей сразу влияет на распределение видов и может указывать на нарушение водоёма.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встречаемость вида обычно уже, чем его потенциальные возможности: ограничения создают конкуренты, хищники и неравномерность ресурсов.
</a:t>
            </a:r>
            <a:endParaRPr lang="en-US" sz="113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представлениям о многомерной нише и реализованной нише.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 пространстве факторов
</a:t>
            </a:r>
            <a:endParaRPr lang="en-US" sz="287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 — это не одна величина, а многомерная область, где пересекаются несколько условий существования.
</a:t>
            </a:r>
            <a:endParaRPr lang="en-US" sz="12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теория ниши нужна на практике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инвазий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нише оценивают, сможет ли чужеродный вид закрепиться в новом регионе, быстро размножиться и стать угрозой для местных сообществ или хозяйства.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рисков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выходят за пределы толерантности вида, его ареал сокращается. Это помогает заранее выделять группы, наиболее уязвимые к потеплению или засухам.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требуемых ресурсов и микросред позволяет точнее выбирать места охраны, восстанавливать подходящие условия и избегать действий, которые уничтожают критически важную нишу.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экосистемами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ниши помогает подбирать виды для восстановления нарушенных территорий и лучше понимать, как деятельность человека меняет структуру природных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 — ключ к пониманию роли вида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показывает, как организм существует в природе: какие условия выдерживает, какие ресурсы использует и с кем взаимодействует. Через это понятие объясняются адаптации, конкуренция, разнообразие и устойчивость экосистем.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2026-06-02T01:29:22Z</dcterms:created>
  <dcterms:modified xsi:type="dcterms:W3CDTF">2026-06-02T01:29:22Z</dcterms:modified>
</cp:coreProperties>
</file>