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жизнедеятельность кишечнополостных: основные вопросы урока
</a:t>
            </a:r>
            <a:endParaRPr lang="en-US" sz="3477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особенности древней группы животных, их строение и роль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древние жители водной среды
</a:t>
            </a:r>
            <a:endParaRPr lang="en-US" sz="200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появились более 600 миллионов лет назад и насчитывают свыше 9000 видов. Они обитают в пресных и морских водах, играя важную роль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класса кишечнополостных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преимущественно представлены формой полипа, у них часто наблюдается смена поколений в жизненном цикле.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включают в основном плавающих медуз с характерным куполообразным телом.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образуют колонии с известковыми скелетами, создавая рифы и сложные экосистемы.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слои и мезоглея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наружного слоя эктодермы и внутреннего слоя энтодермы. Между ними находится студенистая мезоглея, придающая упругость и форму.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полость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центральная кишечная полость служит для пищеварения и распределения питательных веществ по организму.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кишечнополостных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Нематоцисты имеют капсулу с свернутой нитью, которая выбрасывается при раздражении для захвата и парализации добычи.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защищают организм от врагов, а яд некоторых видов может быть опасен для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клетки: функции и строение
</a:t>
            </a:r>
            <a:endParaRPr lang="en-US" sz="2363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формы: полипы и медузы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полипа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оседлые, прикрепляются к субстрату и имеют цилиндрическое тело с щупальцами у рта.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медузы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плавают в воде, обладая куполообразным телом и свободным образом жизни.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Доминантная форма гидроидных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гидроидных преобладает полипная стадия, которая часто размножается бесполым способом.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Доминантная форма сцифоидных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сцифоидных основная стадия — свободно плавающая медуза, она участвует в половом размножении.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сеть диффузного типа, состоящая из разбросанных нервных клеток без централизованного мозга.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клетки воспринимают прикосновения и свет, обеспечивая реакцию организма на окружающую среду.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обладают статоцистами — простыми органами равновесия для поддержания ориентации в воде.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Светочувствительные рецепторы помогают обнаруживать источник света и ориентироваться в среде обитания.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кишечнополостных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питания и пищеварения кишечнополостных
</a:t>
            </a:r>
            <a:endParaRPr lang="en-US" sz="1969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добычи стрекательными клетками
</a:t>
            </a:r>
            <a:pPr algn="l" indent="0" marL="0">
              <a:lnSpc>
                <a:spcPct val="90000"/>
              </a:lnSpc>
              <a:buNone/>
            </a:pPr>
            <a:r>
              <a:rPr lang="en-US" sz="3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щупальцах размещены стрекательные клетки, которые обездвиживают мелкую добычу, такую как планктон или ракообразные, обеспечивая питание организму.
</a:t>
            </a:r>
            <a:endParaRPr lang="en-US" sz="118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пищеварения вне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в кишечной полости, где выделяются ферменты, расщепляющие добычу на более простые вещества.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пищеварения внутри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4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продукты переваривания поглощаются клетками энтодермы, где происходит завершение усвоения питательных веществ.
</a:t>
            </a:r>
            <a:endParaRPr lang="en-US" sz="129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питания и пищеварения кишечнополостных
</a:t>
            </a:r>
            <a:endParaRPr lang="en-US" sz="1969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зоопарков и морских биостанций,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и чередование поколений
</a:t>
            </a:r>
            <a:endParaRPr lang="en-US" sz="211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доминирующей стадии у классов отражают их адаптацию к окружающей среде и жизненную стратегию.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преимущественно живут как полипы, а сцифоидные — в виде медуз, что влияет на их размножение и поведение.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сцифоидной медузы Aurelia aurita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 чередование поколений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Известковый скелет — основа коралловых колоний
</a:t>
            </a:r>
            <a:pPr algn="l" indent="0" marL="0">
              <a:lnSpc>
                <a:spcPct val="90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выделяют твёрдый карбонат кальция, который накапливается вокруг них, формируя твёрдую основу. Со временем эти скелеты образуют большие массивы — коралловые рифы, служащие домом для многих морских обитателей.
</a:t>
            </a:r>
            <a:endParaRPr lang="en-US" sz="762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как сложные морские экосистемы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создают трёхмерные структуры с многочисленными укрытиями. Это привлекает разнообразных рыб, моллюсков и ракообразных, обеспечивая им пищу и защиту от хищников.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коралловых рифов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чаще всего встречаются в тёплых тропических морях. Они образуют богатые биологическим разнообразием зоны, важных для морской экологии и человека.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 формирование коралловых рифов
</a:t>
            </a:r>
            <a:endParaRPr lang="en-US" sz="17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кораллов и водорослей: биологическое взаимодействие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тесно связаны с одноклеточными водорослями зооксантеллами, которые проводят фотосинтез и обеспечивают кораллам до 90% энергии.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симбиоз способствует ускоренному росту кораллов и восстановлению рифов, обеспечивая эффективное использование солнечного света и питательных веществ.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зооксантелл кораллы становятся уязвимыми к стрессам, такими как повышение температуры и загрязнение воды, что приводит к осветлению и гибели рифов.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раздражители: работа нервной системы
</a:t>
            </a:r>
            <a:endParaRPr lang="en-US" sz="1999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кишечнополостных представлена сетью нервных клеток без центрального мозга, что обеспечивает реагирование на окружающие стимулы.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воспринимают свет, прикосновения и химические вещества через специализированные чувствительные клетки, обеспечивая адаптацию к среде.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касании или изменении освещения медузы и гидры сокращают тело, что помогает им защититься или отдалиться от раздражителя.
</a:t>
            </a:r>
            <a:endParaRPr lang="en-US" sz="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передвигаются за счёт ритмичных сокращений зонтика, создавая реактивную тягу, которая позволяет им свободно плавать в толще воды.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Полипы, такие как гидры, способны медленно ползать на щупальцах по поверхности. Некоторые виды формируют плавающие колонии, напоминающие медуз и перемещающиеся вместе.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кишечнополостных
</a:t>
            </a:r>
            <a:endParaRPr lang="en-US" sz="2357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выделение у кишечнополостных
</a:t>
            </a:r>
            <a:endParaRPr lang="en-US" sz="236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кишечнополостных происходит через всю поверхность тела, поскольку специализированных органов дыхания у них нет.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жизнедеятельности выводятся прямо через покровы без выделительной системы, что упрощает обмен веществ с окружающей средой.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прямой обмен обеспечивает удаление отходов и поступление кислорода, поддерживая жизнедеятельность клеток организма.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способность к регенерации у гидр
</a:t>
            </a:r>
            <a:pPr algn="l" indent="0" marL="0">
              <a:lnSpc>
                <a:spcPct val="90000"/>
              </a:lnSpc>
              <a:buNone/>
            </a:pPr>
            <a:r>
              <a:rPr lang="en-US" sz="4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могут полностью восстановить утраченные щупальца и части тела всего за несколько дней. Даже маленький фрагмент способен перерасти в полноценного организма благодаря активной клеточной регенерации.
</a:t>
            </a:r>
            <a:endParaRPr lang="en-US" sz="124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регенерации для выживания
</a:t>
            </a:r>
            <a:pPr algn="l" indent="0" marL="0">
              <a:lnSpc>
                <a:spcPct val="90000"/>
              </a:lnSpc>
              <a:buNone/>
            </a:pPr>
            <a:r>
              <a:rPr lang="en-US" sz="4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быстро восстанавливаться помогает кишечнополостным выживать после нападений хищников и повреждений. Это приспособление играет важную роль в их устойчивости и распространении.
</a:t>
            </a:r>
            <a:endParaRPr lang="en-US" sz="1377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восстановление утраченных частей тела
</a:t>
            </a:r>
            <a:endParaRPr lang="en-US" sz="1898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кишечнополостных
</a:t>
            </a:r>
            <a:endParaRPr lang="en-US" sz="2341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активные хищники планктона, регулируя численность микроскопических организмов в воде.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создают основу для богатого биологического разнообразия, являясь средой обитания для множества морских видов.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служат пищей для рыб, морских черепах и моллюсков, поддерживая пищевые цепи водных экосистем.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присутствие влияет на структуру экосистем и способствует стабильности морского биоразнообразия на глобальном уровне.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 экономическое значение для человека
</a:t>
            </a:r>
            <a:endParaRPr lang="en-US" sz="1903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широко используются в ювелирном деле и для изготовления сувениров, а добыча жемчуга из раковин также имеет экономическую ценность.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медузы выделяют ядовитые вещества, опасные для купальщиков, что важно учитывать при отдыхе на море и в аквариумистике.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и научные перспективы
</a:t>
            </a:r>
            <a:endParaRPr lang="en-US" sz="2179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регенерации и биоматериалов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кишечнополостных помогают раскрыть механизмы регенерации и создать новые биоматериалы на основе медузного коллагена.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охраны кораллов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коралловых рифов из-за глобального потепления и загрязнения воды становится серьёзной экологической проблемой мирового масштаба.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программ сохранения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 направлены на восстановление рифов и снижение антропогенного воздействия для сохранения биоразнообразия тропических морей.
</a:t>
            </a:r>
            <a:endParaRPr lang="en-US" sz="1446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кишечнополостных в биосферу и значимость исследований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ключевая группа древних организмов, чья структура и жизнедеятельность важны для понимания биологических процессов и эволюции водных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2026-05-09T14:33:50Z</dcterms:created>
  <dcterms:modified xsi:type="dcterms:W3CDTF">2026-05-09T14:33:50Z</dcterms:modified>
</cp:coreProperties>
</file>