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живут удивительные животные всех форм и размеров.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изучаем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природе: переносят пыльцу, разносят семена и сохраняют природное равновесие. Изучая их, мы учимся замечать красоту мира и бережно относиться к живым существам, ведь человек тоже часть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25" y="1643725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обычно есть шерсть или волосы, а детёныши питаются молоком матери. К этой группе относятся кошки, медведи, дельфины и люди.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25" y="2227051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легко узнать по перьям, крыльям и клюву. Они умеют летать, строить гнёзда и заботиться о птенцах, хотя не все птицы поднимаются в воздух.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25" y="2810384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 и дышат жабрами. Их тело помогает быстро плавать, а плавники и хвост удерживают равновесие и направляют движение.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25" y="3393699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обычно шесть ног, а тело состоит из нескольких частей. Многие из них очень малы, но именно они опыляют растения и служат пищей другим животным.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25" y="3977022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пресмыкающиеся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ящерицы, змеи и другие такие животные живут и на суше, и возле воды. Их кожа, лапы или чешуя помогают им выживать в разных условиях.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 и часто зависят от их заботы. Кошка, собака, корова и курица получают корм, укрытие и защиту от человека.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по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живут в лесах, степях, горах и водоёмах. Они сами ищут пищу, находят укрытия и умеют спасаться от опасности без помощи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легче жить рядом с человеком, потому что он помогает им пережить холод, голод и болезни. Дикие животные полагаются на силу, ловкость и осторожность.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— своё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домашние, и дикие животные важны. Одни помогают людям, другие поддерживают жизнь в природе, где у каждого вида есть своя роль и свой дом.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шерсть, пятна или полосы помогают животным прятаться от врагов и незаметно подкрадываться к добыче. Такая окраска работает как природная маскировка.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на лапах помогают птицам плавать, а острые когти, клюв или зубы делают жизнь удобнее. Каждая деталь тела помогает в нужном месте и в нужное время.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экономия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умеет долго обходиться без воды, потому что живёт в жарких местах и бережёт силы. Природа словно дала ему особый «режим экономии».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врагов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защищается колючками, а некоторые животные быстро убегают, прячутся или замирают. У каждого вида есть свой маленький, но очень полезный способ спасения.
</a:t>
            </a:r>
            <a:endParaRPr lang="en-US" sz="10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животные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растениями: травой, листьями, семенами, корой и плодами. У них есть зубы или клюв, которые помогают пережёвывать такую пищу.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других животных. У них острые зубы, когти, сильные лапы и быстрые движения, которые помогают ловить добычу.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растения, и животную пищу. Это делает их более гибкими: они могут найти еду в разных местах и в разное время.
</a:t>
            </a:r>
            <a:endParaRPr lang="en-US" sz="12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связь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и пища переходят от одного участника цепи к другому.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укрытие от холода и опасности. Здесь можно найти пищу, спрятаться в траве и спокойно вырастить детёнышей.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лоси, кабаны, лисы, совы и дятлы. Каждый из них находит в лесу свою пищу и удобное место для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запасают орехи и семена, дятлы ищут насекомых под корой, а лисы ловят мелких зверьков. Все они по-своему полезны для леса.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деревьев и густой травы животным легче прятаться. Лес помогает им оставаться в безопасности, хотя шуметь там всё равно не стоит.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 и пустынь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пустынях воды мало, поэтому животным приходится экономно её расходовать. Некоторые виды могут долго обходиться почти без питья.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выходят на поиски пищи вечером или ночью, когда становится прохладнее. Так им легче пережить жаркий день.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помогают спасаться от зноя, ветра и врагов. В земле температура мягче, чем на открытом солнце, и там можно отдохнуть.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светло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меньше нагревается, а быстрые ноги помогают уноситься от опасности. Для этих мест ловкость и выносливость особенно важны.
</a:t>
            </a:r>
            <a:endParaRPr lang="en-US" sz="10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морей и океанов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и океанах живут рыбы, дельфины, киты, морские черепахи и осьминоги. Вода стала для них настоящим домом.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дышат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жабрами, а киты и дельфины поднимаются к поверхности, чтобы вдохнуть воздух. Это важное отличие помогает им жить в океане.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морских животных тело обтекаемое и гладкое. Такая форма помогает им легко разрезать воду и плыть быстрее.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приспособились к солёной воде, нырянию и долгому плаванию. Некоторые из них могут погружаться очень глубоко, как настоящие морские исследователи.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жители неба и земли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перья, крылья и клюв, а тело обычно лёгкое и обтекаемое. Эти особенности помогают им летать, согреваться и быстро передвигаться в воздухе или по земле.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замечает добычу с большой высоты и может долго парить в небе. Ласточка, наоборот, ловко ловит насекомых на лету и делает это почти без остановки.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умеют летать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например пингвин, не летают, зато отлично плавают и ныряют. Природа словно выдала им другой талант, чтобы они чувствовали себя уверенно в воде.
</a:t>
            </a:r>
            <a:endParaRPr lang="en-US" sz="905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птенцы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строят гнёзда, откладывают яйца и заботятся о птенцах. Родители приносят корм, защищают малышей и учат их жить в мире, полном ветра, шума и опасностей.
</a:t>
            </a:r>
            <a:endParaRPr lang="en-US" sz="9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забота о детёнышах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для малышей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кормят детёнышей молоком, поэтому малыши растут крепкими и получают всё нужное для первых дней жизни. Это важный признак всей группы животных.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мама долго остаётся рядом с детёнышами. Она охраняет их, помогает находить пищу и показывает, как избегать опасности в природе.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стадо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Слоны, например, живут в дружной группе и держатся вместе. Такое соседство помогает маленьким слонятам не потеряться, а взрослым — быстрее заметить хищника.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рядом с мамой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прячутся рядом с медведицей, а китёнок плывёт возле матери, словно маленький попутчик. Забота взрослых даёт детёнышам силы вырасти и стать самостоятельными.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бабочка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бабочки в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29" y="1271597"/>
            <a:ext cx="451200" cy="4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 от опасности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ежа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защищается просто и надёжно: сворачивается в колючий клубок. Хищнику трудно схватить такую «шариковую крепость», поэтому ёж может спокойно переждать опасность.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скоростью и умением замирать в траве. Если опасность близко, он резко уходит в сторону, и преследователю становится очень трудно его догнать.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окраску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умеет менять цвет своей кожи, чтобы слиться с окружением. Так он становится менее заметным для врагов и может спокойно сидеть на ветке.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как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Скунс не убегает и не прячется, а отпугивает врагов резким запахом. Это его необычный способ сказать: «Лучше держитесь подальше!»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прячутся в норах, другие защищены панцирем, иголками или толстой кожей. У каждого вида есть свой природный «щит», который помогает выжить.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сёлах рядом с людьми живут воробьи, голуби, белки, кошки и собаки. Они быстро привыкают к шуму, транспорту и знакомым местам.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и другим животным особенно важны кормушки, чистая вода и тихие уголки, где можно отдохнуть. Даже маленькая помощь делает их жизнь безопаснее и спокойнее.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тоже помогаем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пугать животных, не мусорить и бережно относиться к зелёным уголкам, рядом с человеком останется много живой природы. Город может быть добрым домом и для зверей.
</a:t>
            </a:r>
            <a:endParaRPr lang="en-US" sz="10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стало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стали редкими из-за охоты, вырубки лесов и загрязнения воды. Когда исчезает дом животного, ему становится трудно найти еду, укрытие и безопасное место для жизни.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включены амурский тигр, дальневосточный леопард, зубр и снежный барс. Эти виды нуждаются в особой защите и внимании со стороны людей.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лесов, рек и горных районов помогает редким животным выживать. Если природа остаётся чистой и спокойной, у них больше шансов вырастить потомство.
</a:t>
            </a:r>
            <a:endParaRPr lang="en-US" sz="959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редкий вид — часть большой природной мозаики. Когда он исчезает, мир вокруг становится беднее, поэтому забота о таких животных важна для всех.
</a:t>
            </a:r>
            <a:endParaRPr lang="en-US" sz="9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животным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Бережные действия человека делают природу безопаснее для живых существ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рекорды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самое крупное животное на Земле. Его размеры поражают даже взрослых: рядом с ним другие морские жители кажутся почти игрушечными, хотя все они важны для океана.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гепарда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умеет делать очень быстрые короткие рывки. Такая скорость помогает ему ловить добычу, а его тело словно создано для стремительного бега по открытой местности.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колибри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может зависать в воздухе, будто крошечный вертолёт. Она быстро машет крыльями и умеет точно подлетать к цветам, чтобы пить нектар.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муравьёв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умеют поднимать груз тяжелее собственного тела. Они работают дружно и старательно, поэтому маленькие по размеру, но очень большие по силе и трудолюбию.
</a:t>
            </a:r>
            <a:endParaRPr lang="en-US" sz="9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за животными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животными можно в парке, лесу, у реки, в зоопарке или даже дома у аквариума. Главное — выбрать место, где животным спокойно и безопасно.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наблюдения нужно вести себя тихо и аккуратно, чтобы не напугать живое существо. Тогда животное продолжит заниматься своими делами, а наблюдатель увидит больше интересного.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обращать внимание на следы, голоса, повадки и места отдыха. Иногда животное не видно, но его присутствие выдают перья, нора, корм или следы на земле.
</a:t>
            </a:r>
            <a:endParaRPr lang="en-US" sz="92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помогают лучше узнавать животных и замечать, как они живут. Чем внимательнее мы смотрим, тем больше открываем маленьких чудес в окружающем мире.
</a:t>
            </a:r>
            <a:endParaRPr lang="en-US" sz="9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наших соседей по планете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мир живым и удивительным. Если мы бережём леса, воду и воздух, не пугаем и не обижаем зверей, природа отвечает нам красотой, тишиной и радостью.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2026-05-26T07:12:49Z</dcterms:created>
  <dcterms:modified xsi:type="dcterms:W3CDTF">2026-05-26T07:12:49Z</dcterms:modified>
</cp:coreProperties>
</file>