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устойчивые выражения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слова, скрывающие яркий смысл.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сохраняет яркие выражения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приходят из народной речи, сказок, пословиц, труда и быта. Они долго живут в языке, передаются детям и помогают говорить коротко, образно и очень интересно.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«устойчивые»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— значит прочные и постоянные. В таком выражении слова обычно стоят в одном порядке и звучат вместе, как одна дружная команда.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слово местами или заменить его другим, смысл может измениться или совсем исчезнуть. Поэтому выражение запоминают не по частям, а целиком.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быстро узнать выражение в тексте и правильно понять его. Оно как будто хранится в памяти в готовом виде.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нельзя понимать буквально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обманывают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«делать из мухи слона» нет ни мухи, ни слона в обычном смысле. Речь идёт о сильном преувеличении, когда что-то маленькое показывают как огромное.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образ и настоящий смысл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«водить за нос» тоже не про нос. Она означает обманывать человека. Поэтому такие выражения нужно читать не буквально, а с вниманием к их скрытому 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052" y="1653906"/>
            <a:ext cx="42525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6843" y="1653906"/>
            <a:ext cx="3645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выражение работает как одно целое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слов складываются в один готовый смысл. Вместо длинного объяснения можно сказать коротко и понятно, а собеседник сразу поймёт, что имеется в виду.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точно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помогают говорить без лишних слов. Они передают действие, чувство или размер сразу, поэтому речь становится точнее и живее.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 и интересно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рассказе появляется устойчивое выражение, он звучит выразительнее. Слушать такой текст приятнее, потому что в нём есть образ и маленькая языковая хитрость.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такие выражения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работы и повседневных дел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выражения родились из труда людей. Например, «спустя рукава» связано с работой, которую делают небрежно, будто человек не хочет стараться. Так обычное действие превратилось в образную фразу.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сказок и народной речи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выражения пришли из сказок, песен и старинных рассказов. Они путешествовали от взрослых к детям и сохранились до наших дней, как маленькие кусочки истории.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наблюдений за миром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 природу, поведение животных и привычные события вокруг себя. Потом эти наблюдения превращались в меткие выражения, которые легко запомнить и удобно использовать в разговоре.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устойчивое выражение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перепутать буквальный смысл с переносным.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выражения обычно есть два смысла: буквальный и переносный. Это помогает не путаться и замечать, где слова говорят прямо, а где — образно.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смысла помогают понять одно выражение по-разному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деление на буквальный и переносный смысл
</a:t>
            </a:r>
            <a:endParaRPr lang="en-US" sz="9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выражений из школьной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 гулькин нос» говорят, когда чего-то очень мало. Такое выражение сразу создаёт яркую картинку и помогает коротко объяснить размер или количество без долгих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одном дыхании» и «как по нотам» описывают лёгкое, быстрое и точное действие. Эти выражения делают рассказ живым и понятным даже самым маленьким слушателям.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 в языке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говорить точнее. Вместо длинного объяснения можно выбрать короткую образную фразу, и мысль сразу станет понятной.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передают чувства. С их помощью легко показать радость, удивление, обиду или страх, не растягивая рассказ на целый абзац.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украшают речь. Они делают обычные слова ярче, как будто добавляют в них цвет и настроение, поэтому слушать их интереснее.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любят книги, мультфильмы и живой разговор. Без них речь была бы слишком сухой, а с ними — более весёлой и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выражения звучат смешно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рисуют нелепую картинку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выражения смешат уже тем, что в них соседствуют совсем неожиданные слова. Представьте: кот, который «наплакал», или четверг после дождичка. В буквальном смысле это звучит странно, а по смыслу помогает сказать «очень мало» или «неизвестно когда».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лучше запоминается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«как кот наплакал» звучит забавно именно из-за образа, который она вызывает. Мы понимаем: речь идёт не о слезах кота, а о совсем маленьком количестве. Чем необычнее картинка, тем быстрее выражение запоминается.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потому что не по-настоящему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«делать из мухи слона», перед глазами сразу возникает огромный слон вместо крошечной мухи. Конечно, никто не говорит о животных. Такое выражение показывает сильное преувеличение и поэтому легко вызывает улыбку у слушателя.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пословицы и устойчивые выражения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языке появлялись короткие и меткие фразы, которые люди часто повторяли в быту, на работе и в разговорах.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в речи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пословицы стали звучать как законченные мудрые мысли, а устойчивые выражения — как яркие части предложения, которые помогают точнее говорить.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из поколения в поколение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такие выражения запоминали дети, слышали в сказках и песнях, а взрослые передавали их дальше уже как привычные.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употреблении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менять слова местами или заменять их на похожие. Устойчивое выражение запоминается целиком, поэтому даже маленькая перестановка может сделать его неправильным.
</a:t>
            </a:r>
            <a:endParaRPr lang="en-US" sz="1392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добавлять лишние слова. Если сказать «бить баклуши быстро», выражение звучит странно, потому что у него уже есть свой точный вид и смысл.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понимать выражение буквально. Тогда «зарубить на носу» кажется связным с настоящим носом, хотя на самом деле это значит хорошо запомнить.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употреблять выражение не к месту. Сначала нужно понять его значение, а потом проверить, подходит ли оно к вашей мысли и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фразеологический словарь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смысл без догадок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выражение кажется загадочным, фразеологический словарь быстро подскажет его значение. В нём можно увидеть, что означает сама фраза, как её правильно понимать и в каких словах её лучше употреблять. Это очень удобно для учёбы и чтения.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как переводчик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Фразеологический словарь похож на доброго переводчика. Он переводит с яркого и образного языка на обычный, понятный всем. Благодаря ему даже сложные выражения становятся ясными и уже не выглядят такими таинственными.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Понять, как говорят правильно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не перепутать форму выражения и не сказать его с ошибкой. Рядом с толкованием часто есть пример, который показывает фразу в настоящем предложении. Так легче запомнить её и потом использовать самому без страха ошибиться.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новое выражение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запоминания: от знакомства с фразой до своего примера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устойчивые выражения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такие выражения помогают сразу увидеть героя: он ленится, спешит, сердится или радуется. Одна короткая фраза делает образ живым и понятным.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книгах устойчивые выражения звучат особенно ярко, поэтому их легко заметить и запомнить. Писатели любят их за точность: они передают настроение без длинных объяснений.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разговорах взрослых и в заголовках такие фразы делают речь выразительной. Иногда одно устойчивое выражение сразу показывает, о чём идёт речь, и добавляет немного юмора.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помолчать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расстроен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«повесить нос» означает сильно огорчиться или расстроиться. Сразу возникает понятная картинка, поэтому выражение легко запоминается и часто помогает описать настроение.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лучше не болтать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«держать язык за зубами» значит молчать и не рассказывать лишнего. Оно помогает коротко сказать о человеке, который умеет хранить секреты.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выражение в 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помогает не спешить и искать правильный смысл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изучать устойчивые выражения интересно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помогают лучше понимать книги, стихи и шутки. Без них некоторые места в тексте были бы менее живыми и не такими смешными.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их, можно узнать, как раньше говорили люди, чем занимались и что замечали вокруг себя. Получается настоящая языковая история в короткой фразе.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похожи на маленькие тайны: сначала они удивляют, а потом радуют, когда смысл становится понятным. В каждом из них есть яркая картинка.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выражений знаешь, тем богаче становится речь. Можно точнее передавать чувства, рассказывать интереснее и звучать гораздо выразительнее.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не смотреть только на отдельные слова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нужно понимать целиком, как одну готовую мысль. Тогда речь становится точной, яркой и весёлой, а читать и говорить гораздо интереснее.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2026-05-21T22:07:00Z</dcterms:created>
  <dcterms:modified xsi:type="dcterms:W3CDTF">2026-05-21T22:07:00Z</dcterms:modified>
</cp:coreProperties>
</file>