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5959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14325" y="562650"/>
            <a:ext cx="10363500" cy="57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Круглые черви и биологический прогресс: основные темы урока
</a:t>
            </a:r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строения, жизни и роли круглых червей в природе и науке.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4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530588" y="177200"/>
            <a:ext cx="5483073" cy="652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7475" y="3429000"/>
            <a:ext cx="5835600" cy="26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нематод был описан в XIX веке. Эти организмы повсеместны: в почве, воде и внутри других существ. Их изучение помогает понять эволюционное развитие и возникновение паразитизма.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277475" y="552175"/>
            <a:ext cx="5835600" cy="2081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и значение круглых червей в биологии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55216" y="468600"/>
            <a:ext cx="4346369" cy="591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5600" y="796625"/>
            <a:ext cx="63021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круглые черви и их особенности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1175825" y="4405075"/>
            <a:ext cx="5703300" cy="14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обладают раздельнополостью и относительно простой нервной системой. Благодаря таким признакам нематоды занимают уникальное место среди беспозвоночных.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175925" y="2549350"/>
            <a:ext cx="5703300" cy="14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Круглые черви — многоклеточные животные с вытянутым цилиндрическим телом и плотной кутикулой. Тело не разделено на сегменты, а внутренние органы находятся в псевдоцеломе.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776" y="1893040"/>
            <a:ext cx="3633356" cy="205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53402" y="1893040"/>
            <a:ext cx="3633356" cy="205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49044" y="1893040"/>
            <a:ext cx="3633356" cy="205795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7775" y="362725"/>
            <a:ext cx="112347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и распространение нематод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453848" y="416258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6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видов и предположения учёных
</a:t>
            </a:r>
            <a:pPr algn="l" indent="0" marL="0">
              <a:lnSpc>
                <a:spcPct val="100000"/>
              </a:lnSpc>
              <a:buNone/>
            </a:pPr>
            <a:r>
              <a:rPr lang="en-US" sz="1135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Известно более 25 тысяч видов нематод, но реально их число превышает миллион. Это объясняется их скрытым образом жизни и большой экологической адаптивностью.
</a:t>
            </a:r>
            <a:endParaRPr lang="en-US" sz="1746" dirty="0"/>
          </a:p>
        </p:txBody>
      </p:sp>
      <p:sp>
        <p:nvSpPr>
          <p:cNvPr id="11" name="Text 3"/>
          <p:cNvSpPr txBox="1"/>
          <p:nvPr/>
        </p:nvSpPr>
        <p:spPr>
          <a:xfrm>
            <a:off x="4250925" y="4162561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6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Свободноживущие и паразиты
</a:t>
            </a:r>
            <a:pPr algn="l" indent="0" marL="0">
              <a:lnSpc>
                <a:spcPct val="100000"/>
              </a:lnSpc>
              <a:buNone/>
            </a:pPr>
            <a:r>
              <a:rPr lang="en-US" sz="1135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Нематоды обитают в почве, воде и в организмах животных и растений. Свободноживущие питаются органическими остатками, паразиты же вызывают заболевания хозяев.
</a:t>
            </a:r>
            <a:endParaRPr lang="en-US" sz="1746" dirty="0"/>
          </a:p>
        </p:txBody>
      </p:sp>
      <p:sp>
        <p:nvSpPr>
          <p:cNvPr id="12" name="Text 4"/>
          <p:cNvSpPr txBox="1"/>
          <p:nvPr/>
        </p:nvSpPr>
        <p:spPr>
          <a:xfrm>
            <a:off x="8047916" y="416253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Глобальное распространение
</a:t>
            </a:r>
            <a:pPr algn="l" indent="0" marL="0">
              <a:lnSpc>
                <a:spcPct val="100000"/>
              </a:lnSpc>
              <a:buNone/>
            </a:pPr>
            <a:r>
              <a:rPr lang="en-US" sz="1176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Круглые черви встречаются во всех климатических зонах — от жарких тропиков до холодных полярных областей, что говорит об их высокой выживаемости.
</a:t>
            </a:r>
            <a:endParaRPr lang="en-US" sz="180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7250" y="6428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Внешнее и внутреннее строение круглых червей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7992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нематод покрыто многослойной кутикулой, обеспечивающей защиту и устойчивость к окружающей среде. Эта оболочка не растёт, поэтому черви линяют.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496799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Ротовое отверстие ведёт в длинный пищеварительный тракт с прямым кишечником и анусом. Это обеспечивает эффективное усвоение пищи и выведение отходов.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21367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состоит из окологлоточного кольца и продольных нервных стволов, обеспечивающих движение и реакции на раздражения. Размеры варьируются от миллиметров до метров.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Свободноживущие нематоды обычно мельче паразитических, что связано с адаптацией к разным условиям жизни.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нематод отражают разнообразие экологических ниш и биологических адаптаций каждого вида.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зоологии, 2020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размеров и сред обитания нематод
</a:t>
            </a:r>
            <a:endParaRPr lang="en-US" sz="3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8051" y="177200"/>
            <a:ext cx="4858497" cy="6503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67200" y="421175"/>
            <a:ext cx="62085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 мускулатура нематод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570836" y="2199313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Нематоды обладают продольными мышцами, благодаря которым их тело сгибается в волнообразные движения. Это позволяет быстро перемещаться в воде или почве.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5570836" y="4254460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Поперечные мышцы отсутствуют, поэтому движения не похожи на движения кольчатых червей. Мышцы тесно связаны с нервной системой, обеспечивая точность и скорость реакции.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538113" y="2051600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система начинается с ротового отверстия, ведет в пищевод и кишечник, заканчивается анальным отверстием для выведения остатков пищи.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13971" y="26478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Нематоды питаются бактериями, органическими частицами или тканями хозяина — в зависимости от образа жизни и вида червя.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38113" y="43779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Выделительная система представлена двумя продольными канальцами, которые собирают и выводят продукты обмена через специальные поры на поверхности тела.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13971" y="49935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система позволяет эффективно поддерживать водно-солевой баланс и избавляться от токсинов в различных условиях среды.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04425" y="365213"/>
            <a:ext cx="113949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и выделительная системы круглых червей
</a:t>
            </a:r>
            <a:endParaRPr lang="en-US" sz="3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0F0F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8191" y="150225"/>
            <a:ext cx="5090717" cy="655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5733275" y="621200"/>
            <a:ext cx="6140100" cy="55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 жизненный цикл
</a:t>
            </a:r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размножения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нематод раздельнополы и размножаются внутренним оплодотворением. Яйца имеют плотную оболочку, способную выдерживать неблагоприятные условия.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Стадии развития нематод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включает стадии яйца, нескольких личиночных линек и взрослой особи. Паразитические виды могут менять хозяев, что влияет на сложность цикла и выживаемость.
</a:t>
            </a:r>
            <a:endParaRPr lang="en-US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9775" y="5020200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отличия отражают разнообразные способы выживания и адаптации к средам обитания, обеспечивая биологический успех типа Nematoda.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791025" y="2916124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Свободноживущие нематоды питаются микроорганизмами и органическими остатками, играя важную роль в почвенных экосистемах и биохимических процессах.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6788825" y="2916124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Паразитические нематоды живут в организмах хозяев, вызывая болезни, нарушение обмена веществ и ослабление организма — примеры: острицы и аскариды.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300" dirty="0"/>
          </a:p>
        </p:txBody>
      </p:sp>
      <p:sp>
        <p:nvSpPr>
          <p:cNvPr id="8" name="Text 4"/>
          <p:cNvSpPr txBox="1"/>
          <p:nvPr/>
        </p:nvSpPr>
        <p:spPr>
          <a:xfrm>
            <a:off x="497250" y="4176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Свободноживущие и паразитические нематоды: в чем различия
</a:t>
            </a:r>
            <a:endParaRPr lang="en-US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7275" y="1820764"/>
            <a:ext cx="7101300" cy="321647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6850" y="778500"/>
            <a:ext cx="3979500" cy="530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таблица: свободноживущие и паразитические нематоды
</a:t>
            </a:r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свободноживущих и паразитических нематод по среде обитания, типу питания, морфологии и роли в экосистемах. Паразитические виды обладают особыми защитными адаптациями.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Паразитические нематоды эволюционно адаптированы к защитным функциям и размножению внутри хозяев, тогда как свободноживущие способствуют экологическому балансу почв и вод.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5320167" y="6420933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7 класса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17" y="2511713"/>
            <a:ext cx="485100" cy="48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33483" y="2511713"/>
            <a:ext cx="485100" cy="485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016" y="4753825"/>
            <a:ext cx="485100" cy="485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33483" y="4753825"/>
            <a:ext cx="485100" cy="485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379075" y="26003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Улучшение почвы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693425" y="3223228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Круглые черви перерабатывают органические остатки, способствуют образованию гумуса и улучшают структуру почвы, что важно для роста растений.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017525" y="26003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органики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6331900" y="3223228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Обеспечивают ускоренное разложение мёртвых организмов, поддерживая круговорот веществ и питательных элементов в экосистеме.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379075" y="48424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пищевой цепи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693425" y="5469794"/>
            <a:ext cx="4899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Служат пищей для беспозвоночных, птиц и мелких животных, обеспечивая связь между различными уровнями биоты.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7017525" y="48424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численности
</a:t>
            </a:r>
            <a:endParaRPr lang="en-US" sz="1800" dirty="0"/>
          </a:p>
        </p:txBody>
      </p:sp>
      <p:sp>
        <p:nvSpPr>
          <p:cNvPr id="15" name="Text 7"/>
          <p:cNvSpPr txBox="1"/>
          <p:nvPr/>
        </p:nvSpPr>
        <p:spPr>
          <a:xfrm>
            <a:off x="6331900" y="5469794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Паразитические нематоды контролируют популяции животных, препятствуя перенаселению и сохраняя экосистемное равновесие.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300" dirty="0"/>
          </a:p>
        </p:txBody>
      </p:sp>
      <p:sp>
        <p:nvSpPr>
          <p:cNvPr id="17" name="Text 9"/>
          <p:cNvSpPr txBox="1"/>
          <p:nvPr/>
        </p:nvSpPr>
        <p:spPr>
          <a:xfrm>
            <a:off x="565500" y="564225"/>
            <a:ext cx="110610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круглых червей в природе
</a:t>
            </a:r>
            <a:endParaRPr lang="en-US" sz="3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почве содержится огромная популяция нематод, в 1 грамме почвы их может быть свыше тысячи особей.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численность нематод сосредоточена в почве, их важность в почвенных экосистемах подчеркивает доминирование этого типа беспозвоночных.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Биоэкологический отчёт, 2023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нематод по основным экосистемам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7804" y="1893202"/>
            <a:ext cx="3725983" cy="3031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50450" y="1893202"/>
            <a:ext cx="3725983" cy="3031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53059" y="1893202"/>
            <a:ext cx="3725983" cy="3031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47775" y="362725"/>
            <a:ext cx="115314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нематод на человека и сельское хозяйство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300" dirty="0"/>
          </a:p>
        </p:txBody>
      </p:sp>
      <p:sp>
        <p:nvSpPr>
          <p:cNvPr id="11" name="Text 2"/>
          <p:cNvSpPr txBox="1"/>
          <p:nvPr/>
        </p:nvSpPr>
        <p:spPr>
          <a:xfrm>
            <a:off x="442603" y="5072831"/>
            <a:ext cx="3515716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Паразитические заболевания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91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Ascaris lumbricoides, Enterobius vermicularis и Trichinella spiralis вызывают распространённые заболевания, которые значительно влияют на здоровье населения во многих регионах мира.
</a:t>
            </a:r>
            <a:endParaRPr lang="en-US" sz="1414" dirty="0"/>
          </a:p>
        </p:txBody>
      </p:sp>
      <p:sp>
        <p:nvSpPr>
          <p:cNvPr id="12" name="Text 3"/>
          <p:cNvSpPr txBox="1"/>
          <p:nvPr/>
        </p:nvSpPr>
        <p:spPr>
          <a:xfrm>
            <a:off x="4355554" y="5072831"/>
            <a:ext cx="3515716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6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Вредительская активность фитонематод
</a:t>
            </a:r>
            <a:pPr algn="l" indent="0" marL="0">
              <a:lnSpc>
                <a:spcPct val="100000"/>
              </a:lnSpc>
              <a:buNone/>
            </a:pPr>
            <a:r>
              <a:rPr lang="en-US" sz="875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Фитонематоды повреждают культурные растения, снижая урожайность картофеля, пшеницы и овощей, что наносит экономический ущерб сельскому хозяйству.
</a:t>
            </a:r>
            <a:endParaRPr lang="en-US" sz="1346" dirty="0"/>
          </a:p>
        </p:txBody>
      </p:sp>
      <p:sp>
        <p:nvSpPr>
          <p:cNvPr id="13" name="Text 4"/>
          <p:cNvSpPr txBox="1"/>
          <p:nvPr/>
        </p:nvSpPr>
        <p:spPr>
          <a:xfrm>
            <a:off x="8268560" y="5072831"/>
            <a:ext cx="3515716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5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достижения в биотехнологиях
</a:t>
            </a:r>
            <a:pPr algn="l" indent="0" marL="0">
              <a:lnSpc>
                <a:spcPct val="100000"/>
              </a:lnSpc>
              <a:buNone/>
            </a:pPr>
            <a:r>
              <a:rPr lang="en-US" sz="906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свободноживущих нематод, особенно их генетики, способствует разработке новых биотехнологий и лекарственных средств для медицины и агросектора.
</a:t>
            </a:r>
            <a:endParaRPr lang="en-US" sz="139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914450" y="2568825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Толстая и устойчивая кутикула защищает паразитов от агрессивной среды желудочного сока и ферментов организма хозяина, обеспечивая выживание внутри тела.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6872300" y="5295675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яйценоскость обеспечивает быстрое распространение. Яйца аскариды могут сохраняться в почве до 7 лет, оставаясь жизнеспособными без хозяина.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278825" y="3904750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система паразитических нематод упрощена, что позволяет эффективно усваивать питательные вещества непосредственно из ткани или жидкостей хозяина.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300" dirty="0"/>
          </a:p>
        </p:txBody>
      </p:sp>
      <p:sp>
        <p:nvSpPr>
          <p:cNvPr id="9" name="Text 4"/>
          <p:cNvSpPr txBox="1"/>
          <p:nvPr/>
        </p:nvSpPr>
        <p:spPr>
          <a:xfrm>
            <a:off x="497250" y="4176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приспособления к паразитизму у нематод
</a:t>
            </a:r>
            <a:endParaRPr lang="en-US" sz="3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0F0F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8155" y="4132885"/>
            <a:ext cx="10715700" cy="199872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438375" y="220875"/>
            <a:ext cx="112320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Круглые черви как пример биологического прогресса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643875" y="1461050"/>
            <a:ext cx="5260200" cy="21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Адаптивность к разным средам обитания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Nematoda успешно освоил разнообразные среды — от водных и почвенных до паразитических ниш в организмах животных. Такая гибкость обеспечивает широкое распространение.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6421875" y="1461050"/>
            <a:ext cx="5260200" cy="21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Простота и эффективность жизненных процессов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анатомия сочетается с высокой скоростью размножения и способностью к эволюционным изменениям, что позволяет нематодам выживать в меняющихся условиях.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паразитических нематод: последовательность стадий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биологический справочник по нематодам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4975" y="43459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используют смену хозяев в жизненном цикле, например, трихинеллы, что повышает выживаемость и распространение.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954975" y="21523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Оплодотворение у нематод происходит внутри организма, что обеспечивает защиту и повышает шансы успешного оплодотворения.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6928200" y="21523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яиц выходят мелкие личинки, которые способны к самостоятельному питанию и развитию, что ускоряет формирование взрослой особи.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6928200" y="43459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сложная стратегия развития помогает преодолевать неблагоприятные условия и адаптироваться к изменчивой внешней среде.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347775" y="493925"/>
            <a:ext cx="11299500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размножения и развития нематод
</a:t>
            </a:r>
            <a:endParaRPr lang="en-US" sz="3200" dirty="0"/>
          </a:p>
        </p:txBody>
      </p:sp>
      <p:sp>
        <p:nvSpPr>
          <p:cNvPr id="9" name="Text 5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775" y="1892362"/>
            <a:ext cx="5491500" cy="20593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9646" y="1892362"/>
            <a:ext cx="5491500" cy="205931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7775" y="362725"/>
            <a:ext cx="112434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Caenorhabditis elegans — модельный организм для науки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300" dirty="0"/>
          </a:p>
        </p:txBody>
      </p:sp>
      <p:sp>
        <p:nvSpPr>
          <p:cNvPr id="8" name="Text 2"/>
          <p:cNvSpPr txBox="1"/>
          <p:nvPr/>
        </p:nvSpPr>
        <p:spPr>
          <a:xfrm>
            <a:off x="502735" y="4162561"/>
            <a:ext cx="51816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 и клеточное развитие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C. elegans был первым многоклеточным животным, чей геном полностью расшифрован. Этот факт предоставляет учёным уникальные возможности для изучения клеточного деления и дифференцировки тканей.
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6254606" y="4162586"/>
            <a:ext cx="51816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старения и медицины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с этим нематодом помогает понять механизмы старения и поиска лекарств от дегенеративных заболеваний, благодаря прозрачности тела и короткому жизненному циклу.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5959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22053" y="0"/>
            <a:ext cx="4667994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0400" y="932250"/>
            <a:ext cx="6102000" cy="499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круглых червей в биологическом прогрессе
</a:t>
            </a:r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Круглые черви демонстрируют высокую адаптивность и значимость для экологии, науки и сельского хозяйства. Они являются ключевыми моделями для изучения эволюции и механизмов жизни.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2026-05-08T18:22:00Z</dcterms:created>
  <dcterms:modified xsi:type="dcterms:W3CDTF">2026-05-08T18:22:00Z</dcterms:modified>
</cp:coreProperties>
</file>