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тождеств и неравенств индукцией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Индукция: от первого случая к общей 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индукция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индукция доказывает правила для всех натуральных n через один стартовый случай и переход к следующему.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как идея цепочки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базовый случай: если утверждение верно для первого звена, цепочка получает надёжную отправную точку и не начинается «с воздуха».
</a:t>
            </a:r>
            <a:endParaRPr lang="en-US" sz="1302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доказывают переход: из истинности утверждения для n=k выводят его истинность для n=k+1, не пропуская ни одного шага.
</a:t>
            </a:r>
            <a:endParaRPr lang="en-US" sz="1302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условия выполнены, утверждение распространяется на все следующие натуральные числа и становится доказанным для бесконечного семейства формул.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индукция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чисел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теории чисел индукция помогает доказывать делимость, свойства сумм и формулы, которые повторяются для всех натуральных значений без исключений.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метод удобен для сумм, произведений, степенных выражений и преобразований, где каждый следующий шаг строится из предыдущего.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комбинаторике индукция подтверждает формулы подсчёта, особенно когда число объектов увеличивается на единицу и сохраняется общая структура.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роста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оценке роста функций индукция помогает сравнивать величины, получать верхние и нижние границы и отслеживать, как меняется порядок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 доказательства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 начального случая к общему утверждению через предположение и проверку следующего шага.
</a:t>
            </a:r>
            <a:endParaRPr lang="en-US" sz="1072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 запись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Формула-утверждение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P(n) удобно использовать для общего утверждения, которое проверяется отдельно при каждом натуральном n и затем доказывается для всех нужных значений.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Индукционная гипотеза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P(k) означает индукционное предположение: мы временно считаем утверждение верным для фиксированного k и строим из этого следующий шаг.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Требуемый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P(k+1) показывает, что именно нужно доказать после подстановки и преобразований; переход должен приводить строго к этой форме.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не менять область определения: если база начинается с n≥1, то и гипотеза, и переход должны относиться к тем же значениям.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доказательства тождеств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выражение для P(k+1) и заменяют в нём часть суммы или произведения формулой из гипотезы, чтобы связать новый случай со старым.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обычные алгебраические преобразования: раскрывают скобки, приводят подобные члены, выносят общий множитель и упрощают выражение до нужного вида.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получают точно ту же формулу, что требуется для k+1. Если левая и правая части совпали, тождество доказано.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n=1 сумма равна 1, а формула даёт 1·2/2=1. База выполняется, значит доказательство можно продолжать.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Предположим, что для k верно 1+2+…+k = k(k+1)/2. Это и есть индукционная гипотеза.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следующий член: 1+…+k+(k+1). Подставляем гипотезу и упрощаем выражение до формы для k+1.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(k+1) (k+2)/2, то есть формулу для следующего натурального числа. Следовательно, тождество верно для всех n≥1.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чисел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ключевой алгебраический шаг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гипотезы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записи суммы до k и добавления следующего слагаемого: k(k+1)/2+(k+1). Это позволяет сразу использовать гипотезу и работать только с алгеброй.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выносят общий множитель k+1: (k+1) (k/2+1). Такой приём делает структуру выражения прозрачной и подготавливает его к нужной формуле.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скобок получаем (k+1) (k+2)/2. Именно это и есть формула для следующего значения, поэтому переход завершён без пробелов.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показывает, почему сумма первых натуральных чисел растёт быстрее линейной.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 квадратичном росте суммы первых натуральных чисел.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1+2+…+n = n(n+1)/2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квадратов до n выражается одной формулой: это удобная опора для индукционного перехода и проверка умения работать с алгебраическими преобразованиями.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 ним открывает переход к общей формуле для всех следующих значений.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индукция; базовый случай n=1.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шаге перехода важно довести выражение для k+1 до вида, который совпадает с искомой формулой, не меняя смысла исходного равенства.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k+1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именно тот случай, который требуется доказать.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индукции для суммы квадратов.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множитель позволяет быстро упростить выражение и увидеть, как раскладывается многочлен в нужное произведение без лишних преобразований.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2k+3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после разложения и завершает нужное преобразование.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преобразование в шаге индукции.
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Доказанная формула для суммы квадратов работает при всех натуральных n и помогает получать точные оценки без покомпонентного суммирования.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n≥1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области определения утверждение верно полностью.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индукционного доказательства.
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доказательстве неравенств особенно важно следить за знаком множителя: неверное действие может изменить направление сравнения и разрушить весь переход.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задают как нижнюю границу, чтобы все добавки оставались неотрицательными.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применения индукции к неравенствам.
</a:t>
            </a:r>
            <a:endParaRPr lang="en-US" sz="3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знак неравенства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проверки неравенства в индукционном доказательстве.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двойки растёт быстрее линейной функции: именно поэтому неравенство легко доказывается индукцией с минимальной базой.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перехода стоит умножение предыдущего случая на этот множитель.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Индукционное доказательство неравенства 2^n ≥ n+1.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переходу — сначала усилить оценку до удвоения, а затем использовать простое сравнение k+1 с единицей.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k+1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сохранить знак неравенства и довести доказательство до цели.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перехода для неравенства 2^{k+1} ≥ k+2.
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неравенства 2: сумма квадратов и куб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гипотезы индукции к S_k остаётся добавить только следующий квадрат и сравнить полученную сумму с кубом следующего числа. Здесь важно оценить правую часть сверху через алгебраическое преобразование.
</a:t>
            </a:r>
            <a:endParaRPr lang="en-US" sz="916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неравенства показывает, как индукция работает не только с точными формулами, но и с оценками роста. Она особенно полезна там, где требуется сравнить сумму и более крупную степень.
</a:t>
            </a:r>
            <a:endParaRPr lang="en-US" sz="916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между k^3+(k+1)^2 и (k+1)^3 удобно раскрывается явно: так видно, почему итоговая оценка сохраняется. Этот приём делает доказательство прозрачным и контролируемым на каждом шаге.
</a:t>
            </a:r>
            <a:endParaRPr lang="en-US" sz="9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без ошибок: что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индукция сводит бесконечное семейство утверждений к двум проверкам: первому случаю и переходу. Если аккуратно следить за областью определения, алгеброй и знаком неравенства, метод работает надёжно и точно.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2026-07-25T09:22:27Z</dcterms:created>
  <dcterms:modified xsi:type="dcterms:W3CDTF">2026-07-25T09:22:27Z</dcterms:modified>
</cp:coreProperties>
</file>