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Галич и песня «Когда я вернусь...»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памяти, разлуке и надежде вернуться домой.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писал в советское время, когда слово часто встречало запреты. Его творчество стало голосом совести и внутренней свободы, а песня «Когда я вернусь...» особенно ясно передаёт драму человека, оторванного от родины.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несвободной эпохи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Аркадьевич Гинзбург, известный как Галич, родился в 1918 году. Он писал пьесы, сценарии, стихи и песни, совмещая литературный талант с яркой гражданской позицией.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постоянно звучат память, ответственность и честность. Эти темы делают песни Галича не только личными, но и важными для понимания времени, в котором он жил.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СССР Галич стал одним из самых заметных авторов-исполнителей. Его тексты выделялись живой разговорной интонацией, точными деталями повседневной жизни и вниманием к нравственному выбору человека.
</a:t>
            </a:r>
            <a:endParaRPr lang="en-US" sz="1004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Александр Галич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738" y="3055087"/>
            <a:ext cx="225675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авторская песня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авторской песне важнее всего личное высказывание. Исполнитель сам передаёт смысл текста, поэтому слушатель слышит не просто песню, а живой разговор о жизни и чувствах.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автора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этом жанре обычно проста и не отвлекает от слов. Главное — точная мысль, ясный образ и интонация, которая помогает поверить каждому произнесённому слову.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прежде музыки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песни звучали под гитару, без сложного сопровождения. Это создавало ощущение близости, как будто автор обращается к слушателю напрямую и без лишней дистанции.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под гитару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авторской песни особенно важны искренность и доверительный тон. У Галича этот жанр стал способом говорить о времени, совести и свободе слова честно и открыто.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и доверие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Галича и атмосфера его времени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человека с гитарой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Галич может быть изображён с гитарой, в спокойной, почти собранной позе. Такой кадр подчёркивает, что перед нами не эстрадный артист, а автор, который говорит со слушателем через текст и интонацию. Серьёзный взгляд помогает передать внутреннее напряжение эпохи.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Выступление, где важны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 с концерта или домашнего исполнения показывает главное в его манере: внимание к смыслу, а не к внешнему эффекту. Свет, тень и скромная обстановка помогают почувствовать атмосферу доверительного разговора, в котором звучит личная правда автора и тревога времени.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1960–1970-х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Подходящим фоном может стать улица советского города: дома, фонари, вывески, вечерний свет. Такой визуальный ряд создаёт ощущение эпохи, когда люди жили в ожидании перемен, а звучание песен Галича особенно остро отзывалось на переживания современников.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1970-х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появляется в поздний период творчества Галича, когда его гражданская позиция уже сделала его особенно заметной фигурой авторской песни.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сталкивается с запретами на выступления, трудностями с публикацией и ограничениями в распространении своих произведений. Это усиливает мотив вынужденного расставания.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возвращения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звучат разлука, память и надежда на встречу с родиной. Песня воспринимается как личное признание человека, оказавшегося вдали от дома.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песни «Когда я вернусь...»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песни — возвращение не только в родные места, но и к своей внутренней правде. Герой не хочет терять связь с тем, что было для него дорогим и важным.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домом и близкими показана как тяжёлое испытание. Однако память помогает герою удержать прошлое и не отречься от него, даже если путь оказался вынужденным.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утверждает: человеческое достоинство можно сохранить и в трудной ситуации. Именно эта стойкость делает произведение не жалобой, а серьёзным и честным размышлением о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произведения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песне означает не просто движение в пространстве. Она становится образом жизненного пути, который связан с испытанием, выбором и изменением судьбы.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возвращения создаёт напряжённое настроение. В нём есть тревога, но нет безнадёжности, потому что надежда удерживает героя от отчаяния.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передаёт чувство потери привычного мира. Она не звучит как краткий эпизод: это длительное состояние, которое оставляет глубокий след в душе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легко понять школьнику: каждому знакомы расставание, дорога и ожидание встречи. Поэтому песня воспринимается не только как исторический текст, но и как очень личная.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разлуки и ожидания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поэтические особенности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просто и естественно, как доверительный разговор. Благодаря этому слова не кажутся вычурными, а смысл воспринимается особенно близко и убедительно.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использует повторы, чтобы усилить чувство ожидания и внутреннего напряжения. Такие приёмы делают песню запоминающейся и подчёркивают её эмоциональный тон.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нет лишней украшенности, но каждое слово выбрано точно. Ясность языка помогает передать сильное чувство и делает произведение искренним по звучанию.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текста песни «Когда я вернусь...», без точных статистических данных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песни строится вокруг личного переживания героя и его верности родному дому.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надежда звучат сильнее всего, а разлука и дорога усиливают драму. Итог — утверждение внутренней стойкости.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песни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1918–1970-е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Галич прошёл путь от драматурга и сценариста до одного из самых заметных авторов-исполнителей. Его песни всё чаще звучали как честный разговор о времени и человеке.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давления, запретов на выступления и публикации Галич покинул СССР. Для него это был вынужденный разрыв с родиной, который особенно остро отразился в поздних песнях.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погиб в Париже, не успев вернуться домой. Поэтому слова о возвращении в песне звучат не только как образ, но и как личная, очень горькая биографическая правда.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основа песни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помогают увидеть, что личная судьба Галича и его песни тесно связаны: события жизни объясняют настроение поздних произведений и тему возвращения.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А.А. Галича; исторические сведения о его жизни и творчестве.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биография Галича связана с его творчеством и историей страны.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Галич: главные даты и факты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цепляет искренностью: в ней звучит живой, почти доверительный голос человека, который говорит о разлуке без громких слов, но очень точно и по-настоящему.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запоминается ещё и потому, что каждому понятны её чувства — дорога, ожидание, память о доме и надежда вернуться туда, где тебя ждут.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запоминается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настроение и мысль лирического героя от начала к финалу.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песни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возникла в годы, когда многие тексты нельзя было свободно печатать и исполнять. Поэтому авторская песня стала способом говорить о важном открыто и честно.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песни с историей советской эпохи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выбирал темы, которые особенно волновали людей: совесть, правда, личная ответственность. Его песни звучали как напоминание о человеческом достоинстве в сложное время.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смелости и прямоты ему приходилось сталкиваться с запретами и ограничениями. Именно поэтому его творчество воспринимается не только как искусство, но и как гражданский поступок.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важный пример того, как литература откликается на историю страны и помогает понять, почему свобода слова имеет такое значение.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А.А. Галича «Когда я вернусь...»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текста важны не события, а внутренние переживания героя, поэтому настроение меняется постепенно, без резких поворотов.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от тревоги к сдержанной надежде: песня не заканчивается отчаянием, а оставляет ощущение внутренней стойкости.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песне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Галич поёт так, будто разговаривает со слушателем один на один: без напора, спокойно и очень ясно. Эта простота помогает услышать смысл каждого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интонации исполнения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паузы и выделение ключевых слов. Они делают текст более выразительным и помогают почувствовать, где звучит боль, а где появляется надежда.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не украшает песню, а раскрывает её честность. Именно поэтому она воспринимается как личное признание, которому хочется верить.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А.А. Галича «Когда я вернусь...»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простые слова в песне становятся символами более глубоких чувств и мыслей.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образы в песне работают как символы: через них раскрываются разлука, верность прошлому и надежда на встречу с родиной.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 в песне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738" y="1594654"/>
            <a:ext cx="225675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594654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358642"/>
            <a:ext cx="338513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песни в творчестве Галича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песня показывает Галича как исполнителя, который говорил с людьми прямо и честно. Его песни звучали как личный разговор о важном и трудном.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автора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часто рассматривают на уроках литературы, потому что оно помогает понять связь между биографией автора, историей страны и смыслом художественного текста.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 я вернусь...» входит в число самых узнаваемых песен Галича и помогает увидеть главные черты его творчества: правду, свободу и верность убеждениям.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известных произведений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песни «Когда я вернусь...»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Галича объединяет личную судьбу, историю страны и вечные чувства — память, разлуку, достоинство и надежду. Поэтому она остаётся живой и понятной каждому поколению.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2026-05-22T21:28:18Z</dcterms:created>
  <dcterms:modified xsi:type="dcterms:W3CDTF">2026-05-22T21:28:18Z</dcterms:modified>
</cp:coreProperties>
</file>