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259" y="501325"/>
            <a:ext cx="3756881" cy="3909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6700" y="1935250"/>
            <a:ext cx="4125300" cy="8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как тема для урока английского языка в 5 классе
</a:t>
            </a:r>
            <a:endParaRPr lang="en-US" sz="2283" dirty="0"/>
          </a:p>
        </p:txBody>
      </p:sp>
      <p:sp>
        <p:nvSpPr>
          <p:cNvPr id="5" name="Text 1"/>
          <p:cNvSpPr txBox="1"/>
          <p:nvPr/>
        </p:nvSpPr>
        <p:spPr>
          <a:xfrm>
            <a:off x="657425" y="4011850"/>
            <a:ext cx="3757200" cy="5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помогает говорить, читать, слушать и писать по-английски в знакомых ситуациях.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46700" y="1367475"/>
            <a:ext cx="2790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2001" y="501325"/>
            <a:ext cx="3752248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тема знакома пятиклассникам и опирается на простые, часто употребляемые слова: football, basketball, tennis, swimming. Она помогает тренировать Present Simple, вопросы Do you like…? и Can you…? , а также обсуждать школьные соревнования и хобби.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спорт легко изучать на английском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456" y="14045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45069" y="14006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2106" y="1404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8694" y="14006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6906" y="1426390"/>
            <a:ext cx="218400" cy="1747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лексика по теме спорта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1325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ученики запоминают названия спортивных занятий: sport, game, football, basketball, swimming. Эти слова сразу входят в короткие фразы и помогают говорить о любимых занятиях без сложных конструкций.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049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спортсмена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часто встречаются глаголы play, run, jump, swim, throw, catch, kick, train. Они нужны для описания движения, активности и привычных тренировок в простых предложениях.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8575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Инвентарь и 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ball, goal, race, team, player помогают описывать игру и соревнование. С их помощью ученики быстрее понимают задания на чтение и могут строить короткие ответы о матче или эстафете.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101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и 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win, lose, score, match особенно полезна в школьных диалогах. Она позволяет обсуждать результаты игры, счет и успех команды, не перегружая речь длинными фразами.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1627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5 класса особенно удобны устойчивые модели: play football, do gymnastics, go swimming, ride a bike. Такие выражения запоминаются целиком и помогают говорить правильно с самого начала.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по содержанию темы «Спорт» для 5 класса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 уроках чаще всего нужны слова для действий и названий видов спорта.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слово к реальному действию, тем чаще оно используется в говорении и чтении.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спортивные слова чаще всего встречаются в учебной теме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действия в английских фразах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и вид 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английских предложениях сначала называют действие, затем вид спорта: I play football, We like basketball. Такая модель понятна пятиклассникам и легко переносится в устную речь на уроке.
</a:t>
            </a:r>
            <a:endParaRPr lang="en-US" sz="980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скорость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движения часто сочетаются с короткими наречиями: He runs fast, She swims well. Эти фразы помогают описывать не только спорт, но и качество выполнения действия.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с временем показывают привычку: They swim on Saturdays, We train after school. Ученики видят связь между спортом и режимом дня, а также учатся использовать простые обстоятельства времени.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together помогает говорить о командной работе: We play together, They train together. Такие предложения хорошо подходят для парной работы, описания игры и обсуждения школьных соревнований.
</a:t>
            </a:r>
            <a:endParaRPr lang="en-US" sz="95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784086"/>
            <a:ext cx="4152000" cy="185008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«Спорт» для 5 класса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отдельные слова работают в готовых английских фразах.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устойчивые выражения запоминаются быстрее, чем отдельные слова, потому что сразу связаны с ситуацией и примером.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спортивной лексики и полезных выражений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темы: Present Simple в спортивных предложениях
</a:t>
            </a:r>
            <a:endParaRPr lang="en-US" sz="2051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788" y="1676668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и регулярность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удобно связывать с повторяющимися действиями, поэтому в теме часто используют Present Simple: I play, he plays, we train, she watches. Такая форма помогает говорить о привычках и расписании.
</a:t>
            </a:r>
            <a:endParaRPr lang="en-US" sz="1031" dirty="0"/>
          </a:p>
        </p:txBody>
      </p:sp>
      <p:sp>
        <p:nvSpPr>
          <p:cNvPr id="10" name="Text 3"/>
          <p:cNvSpPr txBox="1"/>
          <p:nvPr/>
        </p:nvSpPr>
        <p:spPr>
          <a:xfrm>
            <a:off x="941788" y="2848310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регулярности подходят выражения every day, on Monday, after school, at the weekend. Они делают предложение точнее и помогают ученику правильно связать действие с временем.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63" y="16673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спорте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Do you play…? и Does he like…? учит задавать короткие вопросы о предпочтениях и привычках. После них удобно тренировать краткие ответы Yes, I do. и No, he doesn’t.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63" y="2848302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формы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Simple важно не забывать окончание -s в форме he plays, she watches. На спортивной теме это видно особенно хорошо, потому что предложения короткие и легко проверяются.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короткое предложение о спорте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ученику выбрать слово, форму глагола и нужное время.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Аудирование: какие сообщения о спорте понимают пятиклассники
</a:t>
            </a:r>
            <a:endParaRPr lang="en-US" sz="1859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понимания на слух лучше всего подходят короткие фразы и мини-диалоги. В них дети быстро узнают знакомые слова о спорте, имена, числа и дни недели.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Пятиклассники легко улавливают счет матча и слова win, lose, draw, team. Эти сигналы помогают понять, кто победил, кто проиграл и как закончилась игра.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461175" y="160537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2–4 факта в сообщении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задание на аудирование содержит несколько простых сведений: вид спорта, день тренировки, участников и результат. Этого достаточно, чтобы проверить понимание без перегрузки.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461175" y="33880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реальностью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о соревнованиях, эстафетах и любимом хобби воспринимаются легче, если они похожи на школьную жизнь. Тогда ученик быстрее находит нужную информацию и отвечает уверенно.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Чтение: короткие тексты о школьных спортивных событиях
</a:t>
            </a:r>
            <a:endParaRPr lang="en-US" sz="2154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матч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пятницу наш класс пошёл на школьный матч. Команда 5B играла очень дружно, а учитель поддерживал игроков у поля. В тексте часто повторялись слова team, match, win, score, поэтому было легко понять, кто был сильнее и как закончилась игра.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эстафеты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спортивном дне ученики бегали, передавали эстафетную палочку и считали очки. У каждого была своя роль, а рядом стояли друзья и болельщики. Короткие предложения о race, run, group и coach помогали быстро представить всё событие.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хобби ученицы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Аня любит плавание и ходит в бассейн два раза в неделю. Она говорит, что это помогает ей быть сильной и спокойной. В небольшом тексте легко заметить слова swimming, train, healthy и after school, потому что они повторяются и поддерживают главный смысл.
</a:t>
            </a:r>
            <a:endParaRPr lang="en-US" sz="10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учебной тематике раздела «Sport»; данные условные, для демонстрации распределения времени.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чаще всего обсуждают в связи с режимом после уроков: тренировками, прогулками и играми с друзьями.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спортивная активность естественно включается в повседневный график и помогает тренировать слова о времени.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школьный распорядок дня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мнение и простые ответы о спорте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вида 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3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может начать с простой формулы I like… и назвать знакомый вид спорта. Такой ответ сразу показывает личный интерес и помогает перейти к короткому объяснению причины выбора.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нравится в спорте
</a:t>
            </a:r>
            <a:pPr algn="l" indent="0" marL="0">
              <a:lnSpc>
                <a:spcPct val="115000"/>
              </a:lnSpc>
              <a:buNone/>
            </a:pPr>
            <a:r>
              <a:rPr lang="en-US" sz="3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обоснования подходят слова fun, exciting, healthy и useful. Они позволяют сказать, почему спорт кажется интересным, а также связать ответ с положительными эмоциями и пользой для здоровья.
</a:t>
            </a:r>
            <a:endParaRPr lang="en-US" sz="780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вид 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My favourite sport is… удобна для короткого монолога. После неё достаточно добавить одно уточнение: it is fast, I play with my friends или I watch it on TV.
</a:t>
            </a:r>
            <a:endParaRPr lang="en-US" sz="822" dirty="0"/>
          </a:p>
        </p:txBody>
      </p:sp>
      <p:sp>
        <p:nvSpPr>
          <p:cNvPr id="12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ученик
</a:t>
            </a:r>
            <a:pPr algn="l" indent="0" marL="0">
              <a:lnSpc>
                <a:spcPct val="115000"/>
              </a:lnSpc>
              <a:buNone/>
            </a:pPr>
            <a:r>
              <a:rPr lang="en-US" sz="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can… помогает говорить не только о симпатии, но и о навыках. Она особенно полезна, когда ученик рассказывает о беге, плавании, игре с мячом или командных занятиях.
</a:t>
            </a:r>
            <a:endParaRPr lang="en-US" sz="83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2114598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модели короткого диалога по теме «Sport»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короткие реплики помогают задавать вопросы, отвечать и приглашать к действию в парной работе.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реплики легко запоминаются и сразу применяются в паре: они дают ученикам готовую основу для общения без длинных фраз.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выражения для мини-диалога о спорте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694" y="15013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0056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74531" y="1501300"/>
            <a:ext cx="169650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6456" y="3286258"/>
            <a:ext cx="218400" cy="194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00056" y="3295965"/>
            <a:ext cx="218400" cy="174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идеи о здоровье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065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активность помогает быть сильнее и выносливее. Для пятиклассников это простая мысль: движение делает тело более активным и поддерживает хорошее самочувствие каждый день.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9500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2801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часто связан с хорошим настроением. После подвижной игры или тренировки ребёнок чувствует себя бодрее, а короткие фразы healthy и fit легко описывают это состояние.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38236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61302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нагрузки важно пить воду и отдыхать. Эти правила помогают восстановить силы, поэтому слова tired и strong удобно использовать вместе с простыми советами о режиме.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66737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отдых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06500" y="3734925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игрой полезно warm up и follow the rules. Такие выражения учат не только английскому языку, но и осторожному, ответственному поведению на уроке и тренировке.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950050" y="3177600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endParaRPr lang="en-US" sz="1200" dirty="0"/>
          </a:p>
        </p:txBody>
      </p:sp>
      <p:sp>
        <p:nvSpPr>
          <p:cNvPr id="22" name="Text 10"/>
          <p:cNvSpPr txBox="1"/>
          <p:nvPr/>
        </p:nvSpPr>
        <p:spPr>
          <a:xfrm>
            <a:off x="3280100" y="3734925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задания развивают умение работать вместе. В команде дети учатся поддерживать друг друга, соблюдать правила и использовать простые английские реплики в общении.
</a:t>
            </a:r>
            <a:endParaRPr lang="en-US" sz="1100" dirty="0"/>
          </a:p>
        </p:txBody>
      </p:sp>
      <p:sp>
        <p:nvSpPr>
          <p:cNvPr id="23" name="Text 11"/>
          <p:cNvSpPr txBox="1"/>
          <p:nvPr/>
        </p:nvSpPr>
        <p:spPr>
          <a:xfrm>
            <a:off x="3823650" y="3177600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мини-проект по теме спорта на английском языке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ученик 5 класса готовит короткое устное или письменное сообщение о любимом виде спорта.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4855" y="1059700"/>
            <a:ext cx="2672041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символы и международные названия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названия видов спорта звучат одинаково в разных странах: football, tennis, volleyball, hockey, marathon. Это облегчает запоминание, потому что ученику не нужно учить сложные новые формы.
</a:t>
            </a:r>
            <a:endParaRPr lang="en-US" sz="979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на картинках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Мяч, свисток, медаль и кубок легко узнать даже без перевода. Визуальные знаки помогают быстро связать слово с предметом и вспомнить его во время ответа или чтения.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формы, эмблемы или номера игрока делает спортивную лексику более наглядной. Такие детали помогают описывать команду, матч и участие в соревновании простыми английскими словами.
</a:t>
            </a:r>
            <a:endParaRPr lang="en-US" sz="962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через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стоят слово, значок и короткая подпись, ученик легче удерживает информацию. Этот способ особенно полезен для 5 класса, где важны ясность и повторение.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методическим задачам темы «Sport»; значения условные, для сравнения учебных результатов.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задания дают много коротких повторов, поэтому новые слова и модели быстро переходят в активную речь.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особенно сильна для лексики и говорения, но одновременно поддерживает чтение и взаимодействие в паре.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 тема спорта на уроке английского языка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задания для 5 класса по теме спорта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41800" y="1337512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Соотнесение слов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соединяют картинки, названия видов спорта и действия. Такое задание помогает быстро проверить понимание слов и закрепить связь между образом, переводом и английским написанием.
</a:t>
            </a:r>
            <a:endParaRPr lang="en-US" sz="1031" dirty="0"/>
          </a:p>
        </p:txBody>
      </p:sp>
      <p:sp>
        <p:nvSpPr>
          <p:cNvPr id="11" name="Text 3"/>
          <p:cNvSpPr txBox="1"/>
          <p:nvPr/>
        </p:nvSpPr>
        <p:spPr>
          <a:xfrm>
            <a:off x="941800" y="2509154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правильного варианта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выбрать нужное слово в предложении или в списке. Формат тренирует внимание к контексту и учит замечать, какое слово подходит по смыслу и грамматической форме.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941800" y="3743505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Пропуски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Вставка слов в короткие предложения помогает повторять лексику и грамматику одновременно. Ученики вспоминают play, go, can, days of the week и простые спортивные выражения.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54575" y="1942105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вопросу о любимом спорте или умении ученик отвечает одной-двумя фразами. Это развивает уверенность в речи и показывает, как строится простой английский ответ.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54575" y="3139355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любимого спорта из трёх-четырёх фраз объединяет слова, грамматику и личный опыт. Такое задание удобно для устной работы и небольшой письменной практики.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872622"/>
            <a:ext cx="4152000" cy="167301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фразы по теме «Sport»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устойчивые фразы, которые удобно повторять вслух, использовать в ответах и включать в короткие высказывания о спорте.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повторяющиеся выражения помогают говорить увереннее: их легче запомнить, быстро узнать в тексте и использовать в ответе без длительной подготовки.
</a:t>
            </a:r>
            <a:endParaRPr lang="en-US" sz="1123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коротких фраз для повторения и запоминания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в английском: учим язык через действие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тема помогает пятиклассникам говорить проще и увереннее: учить слова, задавать вопросы, описывать привычки, понимать короткие тексты и связывать английский язык с активной, полезной жизнью.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2026-05-30T10:40:22Z</dcterms:created>
  <dcterms:modified xsi:type="dcterms:W3CDTF">2026-05-30T10:40:22Z</dcterms:modified>
</cp:coreProperties>
</file>