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Средняя Азия: общая история соседства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чьи связи формировались веками: от караванов до культуры.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Азия — это Казахстан, Кыргызстан, Таджикистан, Туркменистан и Узбекистан. Иран лежит южнее, у Каспия и Персидского залива, поэтому соседство здесь всегда определялось и ландшафтом, и путями сообщения.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 — одна сеть связей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заметно, что Иран занимает южный край региона и выходит к Каспийскому морю. Это делало его важным переходом между севером и южными морскими путями.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мост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Кыргызстан, Таджикистан, Туркменистан и Узбекистан образуют широкую полосу между степями, пустынями и горами. Такое положение создавало разные условия жизни и разные маршруты движения людей.
</a:t>
            </a:r>
            <a:endParaRPr lang="en-US" sz="698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на карте показывают, где концентрировались власть, торговля и знания. Именно города становились точками, через которые проходили товары, письма, учёные и мастера.
</a:t>
            </a:r>
            <a:endParaRPr lang="en-US" sz="796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узлы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и пустыни не разъединяли полностью, а направляли потоки в удобные проходы, оазисы и перевалы. Поэтому связь между регионами шла не по прямой линии, а по сети дорог.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коридоры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караванные пути соединяли оазисы, рынки и укреплённые города. На карте видно, что именно такие линии связывали Иран с центром Средней Азии на протяжении веков.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маршруты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 и главные ориентиры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названия региона и страны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«Средняя Азия» обычно используют для обозначения пяти государств региона. Это удобное географическое название, а не единая страна или одно политическое образование.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Географическое название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названий помогает точнее читать карту и историю. Одно и то же соседство может включать разные языки, народы и формы власти, оставаясь связанным общими маршрутами и памятью.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это важно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«Иран» обозначает современное государство, но одновременно связано с большой историко-культурной традицией. Поэтому его часто рассматривают и как страну, и как культурное пространство.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Государство и традиция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география: почему связь возникла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расположен на Иранском плато, где пересекались пути между горами, пустынями и морем. Такое положение способствовало развитию городов, ремёсел и дальних торговых связей.
</a:t>
            </a:r>
            <a:endParaRPr lang="en-US" sz="673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Иранское плато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влияли на занятия жителей: где-то развивалось земледелие, где-то — торговля, караванное дело и скотоводство. Поэтому образ жизни в соседних регионах был и похожим, и разным.
</a:t>
            </a:r>
            <a:endParaRPr lang="en-US" sz="673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 и пустынные зоны не мешали обмену полностью, но задавали его направления. Люди двигались через известные проходы, где можно было найти воду, еду и ночлег.
</a:t>
            </a:r>
            <a:endParaRPr lang="en-US" sz="673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через ландшафт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Азии большие пространства заняты степями, пустынями и высокими горами Тянь-Шаня и Памира. Из-за этого поселения тянулись к оазисам, рекам и удобным перевалам.
</a:t>
            </a:r>
            <a:endParaRPr lang="en-US" sz="673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горы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менялись формы контактов: от ранних государств и караванов до современных транспортных и энергетических связей.
</a:t>
            </a:r>
            <a:endParaRPr lang="en-US" sz="101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линия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связи: от империй к городам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Ахеменидах запад Ирана и земли Средней Азии были включены в общую систему управления. Это облегчало движение людей, сбор налогов и обмен товарами между удалёнными областями.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связь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средневековые центры стали местом встречи учёных, поэтов и мастеров. Именно там соседство превращалось не только в торговлю, но и в культурное взаимовлияние.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культура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эллинистическую эпоху контакты усилились в городах и оазисах, где смешивались традиции разных народов. Здесь легче было обмениваться товарами, технологиями и идеями.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смешение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почтовые маршруты помогали передавать сообщения быстрее, чем раньше. Вместе с ними двигались купцы, чиновники и ремесленники, а значит — и новые знания.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сообщения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караванные узлы Средневековья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 Бухара были известны как крупные города торговли и учёности. Здесь пересекались караваны, работали базары и формировалась городская культура региона.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 Бухара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шёлк, пряности, керамику, бумагу и ткани. Эти товары были ценны не только сами по себе, но и как знак связи далёких земель.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обмена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Мерв и Нишапур служили важными остановками на пути между Ираном и Средней Азией. Их значение определяли удобное положение, вода, ремёсла и оживлённый обмен.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Мерв и Нишапур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рынков работали мастерские, библиотеки и медресе. Поэтому средневековый город был одновременно торговым, образовательным и культурным центром.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связывал не только рынки, но и культурные центры. Вместе с товарами путешествовали тексты, орнаменты и технологии строительства.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Шёлковый путь был сетью обмена, где материальные товары и культурные влияния двигались вместе.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содержанию презентации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 как сеть обмена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государств образуют соседний пояс, через который Иран связан с северными рынками и логистикой региона.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стран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Средней Азии участвуют в этих маршрутах и формируют общий транспортный коридор.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классификация региона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региона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на протяжении веков служил языком литературы, науки и придворного общения в городах региона. Его влияние заметно в письме, терминах и устойчивых культурных традициях.
</a:t>
            </a:r>
            <a:endParaRPr lang="en-US" sz="858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Персидское наследие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Таджикистане говорят на таджикском языке, который очень близок к персидскому. Это показывает, как рядом могут сосуществовать родственные языки и разные исторические пути.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Таджикский вариант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языки широко распространены в Казахстане, Кыргызстане, Туркменистане и Узбекистане. Они формируют повседневное общение, школьную среду и часть региональной идентичности.
</a:t>
            </a:r>
            <a:endParaRPr lang="en-US" sz="836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Тюркская основа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их распространение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персидская языковая традиция связана прежде всего с Ираном и таджикским языком. Это отражает общие исторические корни и длительные контакты между городами и регионами.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линия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Средней Азии относится к тюркскому языковому пространству. Здесь языки соседствуют друг с другом и меняются под влиянием торговли, образования и жизни в многонациональных городах.
</a:t>
            </a:r>
            <a:endParaRPr lang="en-US" sz="1081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Тюркский пояс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пограничных районах и крупных центрах часто встречается многоязычие. Люди могут использовать сразу несколько языков в семье, в учёбе и в работе.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многоязычие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общие черты и формы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архитектуры Ирана и Средней Азии характерны купола, арки и внутренние дворы. Эти элементы помогали создавать торжественный вид зданий и защищали от жаркого климата.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формы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Исфахан и Язд дают много примеров схожих решений. В них архитектура соединяет красоту, религиозную функцию и мастерство строителей.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Города-примеры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цветные мозаики, кирпичная кладка и геометрический орнамент. Такие детали делают мечети, медресе и мавзолеи узнаваемыми даже в разных городах.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 материалы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орнаменты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ковры были не только украшением, но и частью повседневной жизни. В узорах мастера часто повторяли круги, звёзды, листья и симметричные линии.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ковры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обычно строились на ритме и повторе, поэтому их легко узнавать. Геометрические и растительные мотивы встречаются и в одежде, и в архитектуре, и в быту.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узоров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чеканка по металлу и резьба по дереву требовали большого терпения и точности. Такие вещи ценились как полезные предметы и как знаки мастерства.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ручная работа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передавались в семьях и в городских мастерских от старших мастеров к ученикам. Так ремесло сохраняло опыт многих поколений и не теряло местные особенности.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мастеров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общая литературная традиция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помогала образованным людям из разных городов понимать друг друга. Персидский литературный язык долго оставался общим культурным мостом для Ирана и Средней Азии.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литературный язык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Фирдоуси, Руми и Омар Хайям стали известны далеко за пределами Ирана. Их тексты читали, переписывали и обсуждали в разных частях региона.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имена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Азии развивались собственные поэтические школы и традиции. Они опирались на местную историю, но при этом использовали общий культурный опыт и формы.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школы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стихи передавались представления о чести, дружбе, мудрости и красоте мира. Поэтому поэзия была не только искусством, но и способом разговора о ценностях.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ценности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Ирана и стран Средней Азии есть и общие черты, и важные различия. Это помогает увидеть регион как связанный, но не одинаковый.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различия заметны, но их соединяют торговля, города и культурный обмен.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общеизвестные географические сведения.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 чем отличаются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обобщение по теме.
</a:t>
            </a:r>
            <a:endParaRPr lang="en-US" sz="139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объединяет регион, а что делает каждую страну особенной. Это удобно для повторения и обсуждения на уроке.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исторические связи сильны, но современный облик стран определяется их природой, языками и государственными границами.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двух колонках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обсуждения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075987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что сильнее всего объединяет Иран и Среднюю Азию: язык, архитектура, торговля или поэзия. Выберите один вариант и объясните, почему именно он кажется вам главным.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075987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9763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карту и назовите города, которые выглядят как узлы обмена. Подсказка: обращайте внимание на положение рядом с путями, оазисами и важными перекрёстками.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59763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Города-узлы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ключевым фактам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1325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1325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пять стран Средней Азии: Казахстан, Кыргызстан, Таджикистан, Туркменистан и Узбекистан. Это основа всей карты региона, которую важно помнить.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8200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поэзия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8200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Ответь, почему поэзия была важна для региона. Подумай о том, как стихи помогали сохранять язык, идеи и культурную память.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97625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признак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97625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один общий элемент архитектуры. Подойдут купол, арка, внутренний двор или мозаика — всё это характерно для обоих регионов.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839913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9913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 два пути обмена: один из прошлого и один из настоящего. Например, Шёлковый путь и современные железные дороги.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55538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55538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на карте Самарканд и Исфахан. Эти города часто показывают, как исторические центры связывали торговлю, науку и архитектуру.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один регион, много связей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Средняя Азия нельзя понять по отдельности: их связывают дороги, языки, города, ремёсла и поэзия. История региона показывает, как обмен людьми и идеями создаёт прочные культурные связи.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2026-07-25T23:57:19Z</dcterms:created>
  <dcterms:modified xsi:type="dcterms:W3CDTF">2026-07-25T23:57:19Z</dcterms:modified>
</cp:coreProperties>
</file>