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А. П. Чехова: точность, подтекст, человеческая правда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Краткость, ирония и глубокая психологическая точность Чехова раскрывают человека через повседневность.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общественных перемен Чехов обновил реализм: сделал прозу короче, точнее и ближе к живой речи, а центр внимания перенёс с событий на внутреннюю жизнь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новая проза конца XIX века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31" y="131070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0694" y="131070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525" y="3236167"/>
            <a:ext cx="348900" cy="27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83488" y="3227677"/>
            <a:ext cx="222075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чеховской прозы
</a:t>
            </a:r>
            <a:endParaRPr lang="en-US" sz="2417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Чехова часто остаются наедине с собой даже среди людей. Их внутреннюю изоляцию усиливают непонимание, привычка к молчанию и невозможность доверительного разговора.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среда у Чехова не нейтральна: она показывает, как рутина подменяет живое чувство, а привычный быт незаметно формирует характер и ограничивает выбор.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многих сюжетов — момент, когда герою приходится отличить удобное от правильного. Чехов показывает, что даже малое решение может иметь глубокие последствия.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пустота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изображает внутреннее оскудение, когда человек теряет интерес к жизни, оправдывает бездействие и постепенно привыкает к собственной слабости.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мгновения внутреннего пробуждения у Чехова особенно значимы. Они не всегда меняют судьбу героя, но заставляют его увидеть себя и свою жизнь без иллюзий.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1880-е годы Чехов печатал короткие юмористические тексты в журналах «Осколки» и «Будильник», оттачивая лаконичность, меткость наблюдения и умение строить комическую сцену на нескольких репликах.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«Хамелеон», «Толстый и тонкий», «Смерть чиновника» смешное рождается из мгновенной перемены поведения героев: страх, чинопочитание и угодливость разоблачаются через речь, жест и контраст поступков.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юмористические рассказы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смеха к сочувствию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прозе Чехова юмор не исчезает, но становится тоньше: за внешне спокойным рассказом всё заметнее тревога о том, как человек утрачивает духовную цельность.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«Ионыч», «Человек в футляре», «Дама с собачкой» сатирический взгляд соединяется с сочувствием: писателя интересуют страх перед жизнью, привычка к внутренней несвободе и трудность подлинного чувства.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чеховская двойная интонация: читатель одновременно улыбается и испытывает горечь, потому что за комическим эпизодом открывается подлинная человеческая драма.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помогают Чехову по-разному сжимать или разворачивать жизненный материал, сохраняя точность наблюдения.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короткого рассказа подтверждает стремление Чехова к лаконизму; более крупные формы используются для сложной внутренней эволюции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жанровому составу произведений Чехова; точные статистические данные не приводятся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прозы Чехова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начинается с привычной повседневности. Чехов сразу вводит обычную среду, в которой ещё не видно скрытого напряжения.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Значимый эпизод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один разговор, встреча или наблюдение. Именно этот эпизод запускает внутреннее движение сюжета.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Поворот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паузу, деталь или реплику раскрывается характер героя. Внешне почти ничего не происходит, но внутреннее напряжение возрастает.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Открытый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завершается без прямого вывода автора. Читатель сам должен осмыслить, что герой понял, потерял или не решился изменить.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 у Чехова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объясняет переживания героя подробно, а передаёт их через вещь, жест или обстановку. Одна точная деталь часто заменяет длинное описание.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подтекст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Футляр, крыжовник, пенсне или больничная палата у Чехова сохраняют бытовую конкретность, но одновременно подсказывают психологическое состояние и авторскую оценку ситуации.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деталь становится смыслом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путь чеховского героя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Чехова бытовая ситуация превращается во внутреннее событие.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чувство не через прямое признание, а через сдержанную речь, паузы и незавершённые фразы. Читатель должен сам уловить скрытое напряжение между словами и переживанием.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диалог: персонажи говорят о бытовом, но за обычными репликами слышатся страх, обида, надежда или усталость. Именно так раскрывается их внутренний мир.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между тем, что герой говорит, и тем, как он поступает, создаёт точный психологический эффект. Чехов доверяет детали и не навязывает готовую оценку.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подтексту его проза требует внимательного чтения. В ней важны не только события, но и то, что остаётся недосказанным и потому особенно значимым.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подтекст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425" y="2477750"/>
            <a:ext cx="253024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жанрах Чехов раскрывает социальные и психологические конфликты.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частная ситуация оборачивается общим диагнозом времени и человеческого характера.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П. Чехова; литературоведческая классификация жанров и тем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прозы Чехова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связывает личное переживание героя с евангельским сюжетом о Петре, показывая, как память о прошлом помогает человеку осмыслить настоящее и увидеть духовную непрерывность истории.
</a:t>
            </a:r>
            <a:endParaRPr lang="en-US" sz="1159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играет не декоративную, а смысловую роль: холодный вечер сменяется ощущением живой весны, и этот переход поддерживает внутреннее движение героя от сомнения к надежде.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как 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впервые ясно понимает, что чужая боль не отделена от его собственной жизни. Чехов показывает: сострадание становится формой духовной зрелости и нравственного понимания мира.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Заключительная интонация не торжествует открыто, но оставляет чувство светлой устойчивости. Герой не получает готовых ответов, однако обретает внутреннюю опору, основанную на доверии к человеку.
</a:t>
            </a:r>
            <a:endParaRPr lang="en-US" sz="1205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«Студент» и нравственный оптимизм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 как модель мира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палата для душевнобольных превращается в точный образ общества, где страдание давно перестало удивлять. Чехов показывает пространство, в котором равнодушие стало привычкой, а человеческая жизнь — чем-то второстепенным.
</a:t>
            </a:r>
            <a:endParaRPr lang="en-US" sz="97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смысле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врача и пациента выводит текст за пределы бытового сюжета. Их разговор о разумности, свободе и боли становится философским столкновением, где нет простых победителей, а есть только растущая нравственная тревога.
</a:t>
            </a:r>
            <a:endParaRPr lang="en-US" sz="107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человеческой вины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повести не просто ошибаются — они постепенно привыкают к бездействию и моральной слепоте. Именно эта обыденность зла делает произведение особенно сильным: Чехов заставляет увидеть, как безучастность разрушает человека изнутри.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«Палата № 6» звучит тревожно и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часто переплетаются: один и тот же герой может быть одновременно одиноким, несвободным и способным к внутреннему обновлению.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замкнутости и одиночества: именно они формируют устойчивую драму чеховского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рассказам и повестям А. П. Чехова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в прозе Чехова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строит фразу так, чтобы она звучала естественно и без нажима. Простота у него не означает бедность: за короткой репликой часто скрывается точная оценка характера и ситуации.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у Чехова всегда социально узнаваема. По словарю, интонации, повтору слов и даже сбивчивости фраз читатель легко отличает чиновника, врача, учителя, помещика или случайного собеседника.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 Чехова выполняет сразу несколько функций: двигает сюжет, раскрывает конфликт и показывает скрытое напряжение между людьми. Поэтому даже обычный разговор у него нередко звучит как психологическое испытание.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Чехова: простота и точность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изображает интеллигенцию без идеализации: врач, учитель или земский деятель у него часто сталкивается с усталостью, сомнениями и чувством несоответствия между долгом и реальной жизнью.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 мелкие служащие представлены в мире постоянной зависимости от правил, привычек и чужого мнения. Через эти образы Чехов показывает, как среда формирует робость, приспособление и внутреннюю несвободу.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Дачная, провинциальная и уездная жизнь в прозе Чехова не фон, а проверка человеческого достоинства. Именно в будничной обстановке особенно заметны душевная пустота, нравственная усталость или способность к перемене.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Помещичьи и городские персонажи нередко живут в пространстве привычного самообмана. Чехов показывает, что внешнее благополучие не отменяет внутренней пустоты и не защищает от духовного неблагополучия.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интеллигенции и повседневной среды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Чехов создаёт эффект открытого финала
</a:t>
            </a:r>
            <a:endParaRPr lang="en-US" sz="2519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чеховского повествования: от будничной завязки к смысловой недосказанности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861977"/>
            <a:ext cx="4332300" cy="1892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у Чехова создают смысл без прямых авторских объяснений.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недоговорённость: читатель сам достраивает моральный и психологический смысл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прозы А. П. Чехова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Чеховские приёмы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прозы Чехова для литературы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реализма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сделал реалистическую прозу более сжатой и точной: он убрал лишние объяснения, усилил значение детали и научил литературу доверять внутреннему движению смысла.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новелла стала образцом для мировой литературы: в ней ценят умение соединять внешнюю простоту с глубиной конфликта, не перегружая текст прямыми выводами и объяснениями.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Эталон нравственной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и писателя Чехов остаётся ориентиром в разговоре о совести, выборе и человеческом достоинстве. Его тексты учат видеть сложность жизни без упрощения и громких деклараций.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письма заметно повлияла на русскую прозу XX века, в том числе на Бунина, Зощенко и Паустовского, для которых важными стали лаконизм, интонация и психологическая точность.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сегодня: точность, которая не устаревает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человека в моменте правды — без прикрас, но с сочувствием. Именно поэтому его проза остаётся живой: она учит замечать совесть, выбор и цену внутренней свободы.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2026-05-23T10:35:04Z</dcterms:created>
  <dcterms:modified xsi:type="dcterms:W3CDTF">2026-05-23T10:35:04Z</dcterms:modified>
</cp:coreProperties>
</file>