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Бразилии: ресурсы, отрасли и территориальные контрасты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экспорт и региональные контрасты формируют экономический облик Бразилии.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страна масштаба и хозяйственных контрастов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огромную территорию, имеет выход к Атлантике и население свыше 200 миллионов человек. Её хозяйство прошло путь от колониального экспорта сырья к современной диверсифицированной экономике, где сочетаются агробизнес, промышленность, услуги и энергетика.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трлн долларов
</a:t>
            </a:r>
            <a:pPr algn="ctr" indent="0" marL="0">
              <a:lnSpc>
                <a:spcPct val="100000"/>
              </a:lnSpc>
              <a:buNone/>
            </a:pPr>
            <a:r>
              <a:rPr lang="en-US" sz="23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объём ВВП страны, выводящий её в число крупнейших экономик мира.
</a:t>
            </a:r>
            <a:pPr algn="ctr" indent="0" marL="0">
              <a:lnSpc>
                <a:spcPct val="100000"/>
              </a:lnSpc>
              <a:buNone/>
            </a:pPr>
            <a:r>
              <a:rPr lang="en-US" sz="23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банк; оценки номинального ВВП за 2023 год.
</a:t>
            </a:r>
            <a:endParaRPr lang="en-US" sz="338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экономики Бразилии поддерживают услуги, промышленность и агроэкспорт, а также широкий внутренний рынок.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Бразилии по основным секторам
</a:t>
            </a:r>
            <a:endParaRPr lang="en-US" sz="2299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услуги, но экспортная устойчивость во многом зависит от промышленности и сельского хозяйства.
</a:t>
            </a:r>
            <a:endParaRPr lang="en-US" sz="161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структура ВВП по секторам; последние доступные оценки.
</a:t>
            </a:r>
            <a:endParaRPr lang="en-US" sz="1386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обеспечивает основную занятость, а промышленность и агробизнес формируют значительную часть экспортной выручки.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определившие хозяйственный потенциал страны
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 горнодобывающие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Минас-Жерайс и Пара давно стали опорными районами добычи железной руды, а также других полезных ископаемых. Именно здесь формируется сырьевая база, которая поддерживает металлургию, транспортный экспорт и значительную часть валютных поступлений страны.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земли и крупные плантации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располагает огромными сельскохозяйственными площадями, пригодными для выращивания сои, сахарного тростника и кофе. На таких территориях особенно заметны механизация, крупные агрохолдинги и связь сельского хозяйства с переработкой и экспортом.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 и шельфовые месторождения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реки Амазонка и Парана создают основу для гидроэнергетики, а атлантический шельф — для нефтегазовой добычи. Особенно важны глубоководные месторождения типа pre-salt, усилившие энергетическую значимость Бразилии.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экспортные товары Бразилии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статистика Бразилии и международные обзоры экспорта; последние доступные данные.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товары формируют внешнеторговую специализацию страны и где сосредоточено их производство.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сильно зависит от сырья и сельхозпродукции, поэтому Бразилия чувствительна к мировым ценам и спросу.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бразильского сельского хозяйства
</a:t>
            </a:r>
            <a:endParaRPr lang="en-US" sz="2027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стала одной из главных экспортных культур страны. Её выращивают на крупных механизированных хозяйствах, где активно используются современные сорта, агротехнологии и связь с глубокой переработкой.
</a:t>
            </a:r>
            <a:endParaRPr lang="en-US" sz="12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и сахар
</a:t>
            </a:r>
            <a:pPr algn="ctr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и сахарный тростник остаются традиционными товарами, которые укрепляют позиции Бразилии на мировом рынке. Их производство опирается на сочетание плантационного сельского хозяйства и мощной логистики.
</a:t>
            </a:r>
            <a:endParaRPr lang="en-US" sz="121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Мясная продукция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Говядина и мясо птицы дают стране устойчивое присутствие в международной торговле продовольствием. Развитие животноводства связано с крупными кормовыми базами, переработкой и ветеринарным контролем.
</a:t>
            </a:r>
            <a:endParaRPr lang="en-US" sz="1190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вывоз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Сантус, Паранагуа и Сантана играют ключевую роль в вывозе агропродукции. Через них проходит значительная часть экспортных потоков, связывающих фермерские районы с мировыми рынками.
</a:t>
            </a:r>
            <a:endParaRPr lang="en-US" sz="132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Бразилии на мировом аграрном рынке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усиливает международные позиции Бразилии и поддерживает её валютную выручку.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на основе международных экспортных рейтингов FAO, ITC Trade Map и USDA; без точных значений.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устойчивое присутствие страны в числе ведущих поставщиков нескольких продовольственных товаров.
</a:t>
            </a:r>
            <a:endParaRPr lang="en-US" sz="161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главные районы и отрасли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промышленная концентрация сформировалась в районах Сан-Паулу, Рио-де-Жанейро и Минас-Жерайс. Здесь сосредоточены крупнейшие предприятия, научные центры, финансовые услуги и наиболее плотная транспортная сеть страны.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нефтепереработка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 нефтепереработка занимают заметное место в промышленной структуре Бразилии. Эти отрасли обеспечивают внутренний рынок, формируют занятость и поддерживают крупные городские агломерации.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химическая и пищевая промышленность связаны с ресурсной базой и аграрным сектором. Они превращают сырьё в продукцию с более высокой добавленной стоимостью и усиливают экспортный потенциал.
</a:t>
            </a:r>
            <a:endParaRPr lang="en-US" sz="1421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Embraer и технологический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Embraer стала одним из символов бразильского авиастроения и международной конкурентоспособности страны. Её успех показывает, что Бразилия способна развивать не только сырьевые, но и высокотехнологичные производства.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аграрной продукции от поля до мирового рынка
</a:t>
            </a:r>
            <a:endParaRPr lang="en-US" sz="2365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продукции через фермерские районы, транспортные узлы и морские порты до экспорта.
</a:t>
            </a:r>
            <a:endParaRPr lang="en-US" sz="120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нефтегазовый сектор Бразилии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Энергосистема Бразилии долгое время опиралась прежде всего на крупные ГЭС, использующие мощный речной сток. Такой фундамент обеспечил относительно дешёвую электроэнергию, но сделал отрасль чувствительной к засухам и колебаниям уровня воды.
</a:t>
            </a:r>
            <a:endParaRPr lang="en-US" sz="1235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альтернативных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последние годы быстро расширяются ветровая и солнечная генерация, а также производство биотоплива из сахарного тростника. Это помогает уменьшать зависимость от одного источника энергии и поддерживает экологическую модернизацию экономики.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Petrobras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компания Petrobras остаётся центром нефтегазового комплекса: она ведёт добычу, переработку и освоение шельфовых месторождений. Особенно важны глубоководные запасы у атлантического побережья, где требуются сложные технологии.
</a:t>
            </a:r>
            <a:endParaRPr lang="en-US" sz="1167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ресурсов и 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страны сочетает значительный внутренний ресурсный потенциал и высокую потребность в инвестициях. Для стабильности нужны новые сети, современные технологии хранения и более гибкое управление спросом.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баланс Бразилии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Энергобаланс Бразилии сравнительно разнообразен, но гидроэнергетика остаётся уязвимой к засухам, поэтому рост ветра, солнца и биотоплива повышает устойчивость системы.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IEA и национальной статистики Бразилии, последние доступные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ключевые источники энергии и их вклад в хозяйство страны.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территориальная неравномерность развития
</a:t>
            </a:r>
            <a:endParaRPr lang="en-US" sz="2182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формировалось вокруг побережья и юго-восточных центров, где раньше всего развивались порты, промышленность и финансовые услуги. Это закрепило неравномерность размещения экономики.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внутренней торговле главную роль получил автотранспорт: он удобен, но дорог на больших расстояниях. Для огромной страны это повышает издержки и замедляет связь между регионами.
</a:t>
            </a:r>
            <a:endParaRPr lang="en-US" sz="152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интеграции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 многие внутренние районы остаются слабо освоенными и недостаточно связанными с общенациональными центрами. Ограниченная транспортная сеть усиливает контраст между динамичным юго-востоком и периферией.
</a:t>
            </a:r>
            <a:endParaRPr lang="en-US" sz="12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хозяйстве Бразилии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резко выделяется как главный индустриальный и финансовый центр, тогда как север и северо-восток заметно отстают по уровню освоенности и плотности экономических связей.
</a:t>
            </a:r>
            <a:endParaRPr lang="en-US" sz="134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структуре экономики Бразилии, оценки на основе официальной статистики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относительные различия между макрорегионами по концентрации хозяйственной деятельности и населения.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 главные партнёры Бразилии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партнёрами Бразилии остаются Китай, США, Аргентина и страны Европейского союза. Именно эти направления обеспечивают основной спрос на её сырьё, продовольствие и промышленную продукцию.
</a:t>
            </a:r>
            <a:endParaRPr lang="en-US" sz="1409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корзина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вывозе преобладают железная руда, соя, нефть, мясо и сахар. Такая структура приносит валютную выручку, но делает торговлю чувствительной к мировым ценам и колебаниям спроса.
</a:t>
            </a:r>
            <a:endParaRPr lang="en-US" sz="1437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для 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ввозе особенно важны машины, электроника, химическая продукция и топливо. Эти товары поддерживают промышленность, транспорт и потребительский рынок, но усиливают зависимость от внешних поставок.
</a:t>
            </a:r>
            <a:endParaRPr lang="en-US" sz="1332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и ценовой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реала и конъюнктура сырьевых рынков напрямую влияют на результаты внешней торговли. При падении мировых цен экспортная выручка сокращается, а нагрузка на экономику возрастает.
</a:t>
            </a:r>
            <a:endParaRPr lang="en-US" sz="14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проблемы хозяйства Бразилии
</a:t>
            </a:r>
            <a:endParaRPr lang="en-US" sz="2166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Всемирного банка, ОЭСР и национальных обзоров Бразилии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проблемы развития, их проявления и последствия для экономики страны.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сдерживают не только экономические, но и социальные и экологические противоречия; без их смягчения долгосрочный рост остаётся неустойчивым.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и экономика Бразилии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мировая конъюнктура и внутренние условия влияют на результаты хозяйства страны.
</a:t>
            </a:r>
            <a:endParaRPr lang="en-US" sz="128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 БРИКС и мировой экономике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участник БРИКС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входит в число ключевых экономик объединения и представляет Латинскую Америку в глобальных обсуждениях развития, торговли и инвестиций. Её масштаб делает решения страны значимыми далеко за пределами региона.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Поставщик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мировом рынке Бразилия известна как крупный экспортёр продовольствия, металлов и энергии. Благодаря этому она влияет на предложение сырья и продуктов питания, особенно на азиатских и европейских рынках.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страна зависит от иностранных инвестиций, технологий и спроса на сырьевые товары. Изменение мировой конъюнктуры быстро отражается на её бюджете, курсе валюты и темпах роста.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внутреннего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и разнообразная экономика делают Бразилию не только экспортёром, но и ёмким рынком сбыта. Это поддерживает внутренний спрос и повышает её вес в международных экономических связях.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хозяйства Бразилии: точки роста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автоматизации и цифровому управлению производством может повысить эффективность заводов и сократить издержки. Для Бразилии это особенно важно в автомобилестроении, нефтехимии и машиностроении, где конкуренция на мировом рынке очень высока.
</a:t>
            </a:r>
            <a:endParaRPr lang="en-US" sz="107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промышленность
</a:t>
            </a:r>
            <a:endParaRPr lang="en-US" sz="14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биоэкономики связаны не с хищническим освоением, а с научным использованием биоресурсов, фармацевтики и устойчивого лесопользования. Такой подход способен сочетать доходы, охрану природы и новые рабочие места для местных жителей.
</a:t>
            </a:r>
            <a:endParaRPr lang="en-US" sz="1071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как ресурс знаний
</a:t>
            </a:r>
            <a:endParaRPr lang="en-US" sz="1503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дорог, портов и энергетических сетей поможет сократить расстояния между регионами и удешевить перевозки. Одновременно развитие ветра, солнца и более глубокой переработки сырья укрепит технологическую самостоятельность страны.
</a:t>
            </a:r>
            <a:endParaRPr lang="en-US" sz="1071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энергия будущего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ресурсы есть, задача — преобразовать их в устойчивый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30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сочетает богатство ресурсов, мощный агроэкспорт, промышленный потенциал и большой рынок, но её дальнейший успех зависит от снижения неравномерности, обновления инфраструктуры и более бережного использования природных богатств.
</a:t>
            </a:r>
            <a:endParaRPr lang="en-US" sz="40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2026-06-02T22:43:37Z</dcterms:created>
  <dcterms:modified xsi:type="dcterms:W3CDTF">2026-06-02T22:43:37Z</dcterms:modified>
</cp:coreProperties>
</file>