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 мире: значение и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Европы — центр мировой культуры, экономики и науки.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географии и исторического наследия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занимает западную часть Евразии и омывается несколькими морями и океанами. Именно здесь зародились великие цивилизации, формировавшие культуру и науку современности.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европейских стран и регионов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с крупнейшей площадью
</a:t>
            </a:r>
            <a:pPr algn="ctr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крупнейшую часть Европы по площади, особенно в западной части. Следом идут Украина, Франция и Испания, охватывающие значительные территории с разными ландшафтами и климатом.
</a:t>
            </a:r>
            <a:endParaRPr lang="en-US" sz="1153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ведущих стран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остаётся самой населённой страной с более чем 80 миллионами человек. Франция, Великобритания и Италия также имеют огромные города и густонаселённые территории.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деление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5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условно делится на Западную, Восточную, Северную, Южную и Центральную части, каждая из которых имеет свои культурные и природные особенности.
</a:t>
            </a:r>
            <a:endParaRPr lang="en-US" sz="11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самый большой город Европы с населением более 12 миллионов человек, важный политический и культурный центр России.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 Санкт-Петербург также имеют многомиллионное население, славятся историей, архитектурными памятниками и развитой инфраструктурой.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 мегаполисы Европы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Европы: ключевые показатели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экономики разнообразны, с сильным акцентом на промышленность и финансовые услуги.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лидирует в регионе по ВВП, играя ключевую роль в европейской экономике.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банк,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069696"/>
            <a:ext cx="4022400" cy="2052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ведущие товары и ключевых торговых партнёров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активно торгует с Китаем и США, экспортируя высокотехнологичную продукцию.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Евростат,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Европы: основные направления импорта и экспорта
</a:t>
            </a:r>
            <a:endParaRPr lang="en-US" sz="23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евро и его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Валюта евро была введена в 1999 году безналично, а в 2002 на наличные операции. Сейчас ею пользуются около 340 миллионов человек в 20 странах ЕС, что усиливает интеграцию.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Евро: единство и стабильность валюты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евро на международной арене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 занял место одной из ключевых резервных валют мира, поддерживаемой стабильной политикой Европейского центрального банка, влияя на глобальные финансовые рынки.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союз: организация и возможности
</a:t>
            </a:r>
            <a:endParaRPr lang="en-US" sz="2781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 объединяет 27 стран для создания единого экономического и политического пространства, обеспечивая гармонизацию законов и стандартов.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институты - Европейский парламент, Еврокомиссия и Совет ЕС — управляют и регулируют деятельность союза.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рынок способствует свободному движению товаров, услуг, капитала и людей, делая ЕС крупнейшим интеграционным объединением.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 безопасность Европы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обеспечивает коллективную оборону 30 европейских государств, играя ключевую роль в региональной безопасности.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Обновлённые механизмы ОБСЕ и Совета Европы содействуют поддержанию мира и развитию сотрудничества среди 46-57 стран.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участвует в миротворческих миссиях и решении конфликтов на близлежащих территориях и за их пределами.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в борьбе с терроризмом и киберугрозами укрепляет безопасность и стабильность во всем регионе.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культурное наследие и искусство мирового значения
</a:t>
            </a:r>
            <a:endParaRPr lang="en-US" sz="2095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художники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Винчи, Винсент Ван Гог и Пабло Пикассо оставили заметный след в мировой живописи, формируя разные стили и направления искусства.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композиторы и театры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Людвиг Ван Бетховен, Вольфганг Амадей Моцарт и Пётр Чайковский создали бессмертные произведения, а театры Ла Скала и Мариинский стали культурными символами.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музеи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Лувр и Лондонская Национальная галерея хранят уникальные коллекции мирового искусства и привлекают миллионы посетителей ежегодно.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проживает более 200 различных народов и этнических групп, что создаёт богатое культурное многообразие. Это разнообразие отражается в языке, традициях и национальных особенностях.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религии на континенте — христианство, ислам и иудаизм. Многие страны, такие как Бельгия, Швейцария и Россия, известны своим мультикультурным и многоязычным обществом, где уживаются разные верования.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 религиозное разнообразие Европы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170" y="841900"/>
            <a:ext cx="2970810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280600"/>
            <a:ext cx="22500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водные пути и 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Рейн и Дунай служат важнейшими транспортными артериями, обеспечивая связь между промышленными центрами. Железнодорожные маршруты, например, Берлин-Варшава-Москва, способствуют быстрому перемещению людей и грузов между странами.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и связь Европы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3396750" y="1280600"/>
            <a:ext cx="23505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и международные аэропорты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морские порты — Роттердам, Гамбург и Антверпен — играют ключевую роль в международной торговле. Аэропорты Франкфурта и Лондона обслуживают миллионы пассажиров, обеспечивая связь Европы с остальным миром.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3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1700" y="1286152"/>
            <a:ext cx="2009700" cy="192334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достопримечательности Европы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52425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Ежегодный туристический поток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привлекает свыше 600 миллионов туристов в год, благодаря богатому культурному наследию и разнообразию природных ландшафтов. Это делает её мировым лидером по количеству посещений.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2633700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туристические 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Рим и Барселона славятся уникальными историческими памятниками и атмосферой. Каждый город предлагает интересные музеи, архитектурные памятники и гастрономические изыски.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4614825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чудеса континента
</a:t>
            </a:r>
            <a:pPr algn="ctr" indent="0" marL="0">
              <a:lnSpc>
                <a:spcPct val="100000"/>
              </a:lnSpc>
              <a:buNone/>
            </a:pPr>
            <a:r>
              <a:rPr lang="en-US" sz="50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привлекают любителей горных видов спорта, а скандинавские фьорды и побережье Средиземного моря — поклонников живописных пейзажей и морского отдыха.
</a:t>
            </a:r>
            <a:endParaRPr lang="en-US" sz="1172" dirty="0"/>
          </a:p>
        </p:txBody>
      </p:sp>
      <p:sp>
        <p:nvSpPr>
          <p:cNvPr id="13" name="Text 5"/>
          <p:cNvSpPr txBox="1"/>
          <p:nvPr/>
        </p:nvSpPr>
        <p:spPr>
          <a:xfrm>
            <a:off x="6595950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Всемирного наследия ЮНЕСКО
</a:t>
            </a:r>
            <a:pPr algn="ctr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европейские культурные и природные места, включённые в список ЮНЕСКО, охраняются и привлекают туристов, помогая сохранять наследие для будущих поколений.
</a:t>
            </a:r>
            <a:endParaRPr lang="en-US" sz="11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современные проблемы Европы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2015: Миграционный кризис
</a:t>
            </a:r>
            <a:pPr algn="ctr" indent="0" marL="0">
              <a:lnSpc>
                <a:spcPct val="100000"/>
              </a:lnSpc>
              <a:buNone/>
            </a:pPr>
            <a:r>
              <a:rPr lang="en-US" sz="5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2015 году Европа столкнулась с притоком более одного миллиона беженцев, что потребовало разработки новых миграционных стратегий и усиления контроля на границах.
</a:t>
            </a:r>
            <a:endParaRPr lang="en-US" sz="127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экология
</a:t>
            </a:r>
            <a:pPr algn="ctr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вызывают наводнения и аномалии погоды, что усиливает опасения о будущем экологии и жизнедеятельности населения.
</a:t>
            </a:r>
            <a:endParaRPr lang="en-US" sz="1355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террористических угроз
</a:t>
            </a:r>
            <a:pPr algn="ctr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Европа переживает увеличение террористической активности, что привело к ужесточению мер безопасности и международному сотрудничеству.
</a:t>
            </a:r>
            <a:endParaRPr lang="en-US" sz="1247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приводит к повышению среднего возраста до 43 лет, что требует реформ в социальной и медицинской сферах для поддержки пожилых людей.
</a:t>
            </a:r>
            <a:endParaRPr lang="en-US" sz="13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устойчивое развитие Европы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Более четверти территории ЕС охвачено охраняемыми природными зонами, что способствует сохранению биоразнообразия и природных экосистем. Несколько стран внедряют инновационные методы защиты окружающей среды.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Германия — лидер в развитии возобновляемых источников энергии, достигая 23% в общем энергопотреблении. В Нидерландах строят уникальные системы для защиты от наводнений и переработку отходов.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роль Европы в современном мире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Европа активно участвует в борьбе с изменением климата, поддерживая Парижское соглашение и внедряя экологические стандарты в разных странах.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Страны Европы предоставляют гуманитарную помощь и поддерживают миротворческие миссии ООН в различных регионах, способствуя стабилизации и развитию.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 инвестирует в образование, науку и защиту прав человека, а также реализует программы по борьбе с бедностью внутри и за пределами континента.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жизнь и традиции Европы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и чемпионаты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регулярно принимает крупнейшие соревнования, включая Олимпийские игры в Афинах (2004), Лондоне (2012) и предстоящие в Париже (2024). Чемпионаты Европы по футболу и лёгкой атлетике собирают миллионы зрителей.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виды спорта и марафоны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— центр зимних развлечений, таких как лыжи и сноуборд. Европейские марафоны в Берлине, Париже и Роттердаме не только спортивные мероприятия, но и культурные события с элитными участниками.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Инновации, технологии и цифровизация Европы
</a:t>
            </a:r>
            <a:endParaRPr lang="en-US" sz="2743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Более 85% населения Европы имеют доступ в интернет, что способствует широкому применению цифровых технологий в повседневной жизни и бизнесе.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Эстония лидирует в цифровизации государственных услуг, успешно применяя электронное голосование и цифровые паспорта для граждан.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Стратегия «Цифрового единого рынка» облегчает обмен данными и инновациями между странами ЕС, способствуя созданию конкурентоспособной экономики.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Стартап-инкубаторы в Лондоне и Берлине активно продвигают инновационные проекты и научные разработки, поддерживая развитие технологий.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37" y="1090878"/>
            <a:ext cx="171478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998" y="3096535"/>
            <a:ext cx="150043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9394" y="3111774"/>
            <a:ext cx="176250" cy="141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символы и культурное влияние Европы
</a:t>
            </a:r>
            <a:endParaRPr lang="en-US" sz="2606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Эйфелева башня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архитектурная иконка, символ Парижа и инновационных инженерных решений XIX века, известна во всём мире как символ романтики и прогресса.
</a:t>
            </a:r>
            <a:endParaRPr lang="en-US" sz="1299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Франции США, символизирует свободу и демократические ценности, отражая тесные исторические и культурные связи Европы с Америкой.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Колизей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Древнеримский амфитеатр, памятник античной архитектуры и культуры, представляющий собой важную часть европейского исторического наследия.
</a:t>
            </a:r>
            <a:endParaRPr lang="en-US" sz="129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Святого Петра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католический храм в Ватикане, центр духовной жизни и архитектурного искусства эпохи Ренессанса и барокко в Европе.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сегодня и завтра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остаётся ведущим центром экономики, науки и культуры с богатой историей и современными достижениями. Её будущее связано с инновациями, сотрудничеством и укреплением единства в глобальном мире.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2026-05-11T05:08:58Z</dcterms:created>
  <dcterms:modified xsi:type="dcterms:W3CDTF">2026-05-11T05:08:58Z</dcterms:modified>
</cp:coreProperties>
</file>