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рекордсмены многообразия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80% видов животных и влияют на экосистемы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насекомых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насекомые появились свыше 400 миллионов лет назад. Эволюция позволила им завоевать сушу и создать разнообразные экологические ниши, что делает их одними из старейших и самых развитых животных.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 насекомых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 загадочные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около миллиона видов, но реальные цифры ученых варьируются от 2 до 8 миллионов. Это доказывает, что насекомые — самые многочисленные животные по разнообразию.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лидеры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многообразие животных возглавляют насекомые, ведь их количество превосходит всех остальных представителей живой природы.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открытие новых видов подтверждает, что мы знаем лишь часть их многообразия, а изучение новых форм расширяет представления о жизни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насекомых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— жуки с более чем 400 тысячами видов, обитающие в различных средах по всему миру.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включают пчёл, ос и муравьёв, известных своими социальными структурами и важной экологической ролью.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 представлены бабочками, насчитывая свыше 150 тысяч видов с разнообразной окраской и поведением.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Двукрылые — мухи и комары, всего около 150 тысяч видов, распространённые по всему миру, часто вблизи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насекомых в животном мире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превосходят по видам и численности другие группы животных на всех континентах.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насекомых говорит об их жизнеспособности и адаптивности в самых разных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энтомологических исследований,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видовое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жуков насчитывает более 400 тысяч видов. Их разнообразие проявляется в размерах, форме и питании, что позволяет занимать разные экологические ниши.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встречаются на всех континентах, кроме Антарктиды. Они занимают леса, поля, болота и даже пустыни, адаптируясь к различным климатическим условиям.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экономическая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вредят сельскому хозяйству, другие помогают уничтожать вредителей или разлагают органику, поддерживая баланс в экосистемах.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— лидеры по видам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термиты: слаженные общества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миллионов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термиты формируют огромные колонии, где каждый член выполняет определённую роль для общего благополучия.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обладают сложной социальной структурой с распределением задач, что обеспечивает эффективность их жизни и размножения.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разлагают растительные остатки, улучшают состав почвы, что способствует развитию растительности и поддержанию природного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размеров насекомых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самых больших и самых маленьких представителей среди насекомых, отражая широкий диапазон размеров этого класса.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насекомых варьируются от крошечных микроскопических до гигантских среди беспозвоночных.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справочники,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скорости и ловкости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быстрая стрекоза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Austrophlebia costalis может достигать скорости полёта до 60 км/ч, что выделяет её среди летающих насекомых по стремительности.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бегун — таракан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Periplaneta americana способен развивать скорость бега до 5,4 км/ч, что помогает ему быстро спасаться от опасности.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Прыжковый чемпион — блоха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Блоха прыгает в 200 раз дальше своей длины тела, делая её абсолютным рекордсменом по прыжкам среди живых существ.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разнообразным условиям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успешно заселяют пустыни, горы, тропические леса и пресные водоёмы, показывая широкую экологическую амплитуду.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переносят экстремальные температуры и изменчивость влажности, сохраняя активность и размножение.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как на поверхности, так и под землёй, включая уникальные среды — термальные источники и солончаки.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стадии развития насекомых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энтомологические исследования и учебники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Бабочки-листочки: хитрость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выглядят как сухие листья с прожилками и пятнами, что помогает им сливаться с опавшей листвой. Такая маскировка снижает вероятность быть замеченными хищниками, обеспечивая защиту.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– мастера мимикрии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копируют форму и окраску тонких веточек деревьев. Их неподвижность и сходство с растениями делают их практически незаметными для хищников, что повышает шансы выживания.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среди листвы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обладают окраской и формой, близкой к листьям или цветам растений. Это помогает им эффективно прятаться и маскироваться при охоте на добычу и при защите от врагов.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мимикрия в мире насекомых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— ключевая роль насекомых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шмели, бабочки и жуки опыляют около 80% цветковых растений, включая многие сельскохозяйственные культуры, обеспечивая их плодоношение и сохранение видов.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способствуют повышению урожайности и качества плодов, играя важную роль в продовольственной безопасности и устойчивом сельском хозяйстве.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насекомых-опылителей из-за человека негативно отражается на экосистемах и приводит к снижению продуктивности сельхозкультур.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поддержка популяций опылителей необходимы для сохранения биоразнообразия и стабильного производства продовольствия во всём мире.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насекомые — природные "продуценты"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виды насекомых и продукты, которые они обеспечивают, а также сферы их применения в человеческой деятельности.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разнообразные ценные продукты, влияя на экономику и культуру человечества.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биологические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разрушители урожая и лесов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образует огромные стаи, которые могут покрывать площади до 2 500 гектаров, разрушая посевы и снижая урожайность на значительные площади.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 повреждают хвойные леса, нарушая их структуру и вызывая массовую гибель деревьев, что приводит к ухудшению экологического баланса.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ежегодно наносят сельскому хозяйству ущерб в миллионы тонн продукции, что требует разработки эффективных мер борьбы.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научных исследованиях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Плодовая мушка — ключ к генетике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широко используется в исследованиях наследственности, поскольку её геном прост и быстро изучается. Изучение мутаций и генов помогает понять основы биологии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— модель социальной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муравьиных колоний раскрывают принципы коллективного поведения, разделения труда и коммуникации, что полезно для биологии и робототехники.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в изучении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Комаров изучают как переносчиков болезней, их иммунитет помогает понять механизмы борьбы с инфекциями, что важно для медицины и эпидемиологии.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насекомых: тревожные тенденции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три десятилетия численность насекомых сократилась примерно на 40%, что оказало серьезное влияние на экосистемные процессы.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природных мест обитания и пестициды являются главными причинами уменьшения популяций, угрожая биоразнообразию и экологии.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Biological Conservation, 2019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и биосферные функции насекомых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способствуют разложению органических остатков, ускоряя возвращение питательных веществ в почву и поддерживая плодородие.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распространении семян растений, способствуя восстановлению и поддержанию растительного покрова.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разнообразие экосистем за счёт множества взаимоотношений с другими организмами, включая хищничество и опыление.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насекомых приводит к нарушению кругооборота веществ и ухудшению устойчивости биосферы в 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органы на ногах кузнечика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воспринимают звуки при помощи особых органов, расположенных на передних ногах. Это уникальное приспособление помогает им обнаруживать опасность и общаться между собой.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различия у комаров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комаров питаются кровью для развития яиц, а самцы употребляют лишь нектар. Этот биологический факт связан с их ролью в размножении и экологии.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жука-бомбардира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Жук-бомбардир выделяет струю горячей химической жидкости с резким запахом, отпугивая хищников. Это эффективный механизм самозащиты, который удивляет ученых и натуралистов.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 рекорды о жизни насекомых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мир насекомых вместе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важности насекомых и забота о их сохранении обеспечат устойчивость экосистем и здоровье планеты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2026-05-08T18:24:29Z</dcterms:created>
  <dcterms:modified xsi:type="dcterms:W3CDTF">2026-05-08T18:24:29Z</dcterms:modified>
</cp:coreProperties>
</file>