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26. Встречное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точку встречи и считать скорость сближения.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умеем находить путь, если известны скорость и время. Сегодня эти же знания помогут разобраться, как считать движение навстречу друг другу, когда скорости не вычитают, а складывают.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«навстречу друг другу»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движение, когда два объекта идут или едут в сторону друг друга. С каждым мгновением расстояние между ними становится меньше, будто невидимая ниточка натягивается всё сильнее.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знакомы каждому: два ребёнка идут с разных концов тропинки, велосипедисты едут навстречу, машины выезжают друг к другу из разных мест.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Встречное движение легко заметить на дороге, на дорожке в парке или в задачах про поезд и автобус. Главное — увидеть, что оба участника приближаются к одной точке.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— одна точка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два участника стартуют с разных мест и движутся навстречу. Между ними показано начальное расстояние, а стрелки помогают сразу понять, куда направлено движение каждого. В центре отмечают место встречи, где оба окажутся одновременно.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подсказывают направление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каждого объекта есть своя стрелка, читать схему становится проще. Одна стрелка показывает движение вправо, другая — влево, но обе ведут к одной цели. Так даже длинное условие задачи выглядит как понятная картинка.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рядом с каждым участником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стрелок обычно подписывают скорость каждого объекта, чтобы не перепутать числа. Это помогает сразу увидеть, кто движется быстрее, а кто медленнее. Потом остаётся только сложить скорости и найти момент встречи без лишней путаницы.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схема встречи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км/ч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общая скорость сближения, если один идёт со скоростью 4 км/ч, а другой — 3 км/ч.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условия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встречном движении важно не вычитать скорости, а складывать их. Именно сумма показывает, как быстро уменьшается расстояние между объектами.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время встречи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Узнать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какое расстояние разделяет объекты. Без этого числа нельзя понять, сколько им нужно пройти до встречи.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Разделить расстояние на сумму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делим расстояние на общую скорость: t = s : (v1 + v2). Так получаем время встречи в удобных единицах.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Сложить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складываем скорости обоих участников. Получается общая скорость сближения — именно она помогает двигаться к точке встречи.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двумя пешеходами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двух деревень, между которыми 12 км, вышли два пешехода. Первый идёт со скоростью 4 км/ч, второй — 2 км/ч. Они сближаются со скоростью 6 км/ч.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время встречи, делим 12 км на 6 км/ч. Получаем 2 часа. На рисунке удобно показать два пути разными цветами и отметить место встречи на дороге.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расстояние между объектами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скорости равны 5 км/ч и 3 км/ч, а время движения — 2 часа, то расстояние будет 16 км. Проверка получается простой и очень удобной.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время движения и обе скорости, можно узнать расстояние между объектами. Для этого сначала находят общую скорость сближения, а потом умножают её на время.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выглядит так: s = (v1 + v2) × t. Она особенно полезна в обратных задачах, когда нужно узнать не время, а путь между участниками.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встречное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пропустить шаги и выбрать нужную формулу.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 задачах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записывают в километрах или метрах. Важно не перепутать длину пути с временем, иначе решение сразу уедет не туда.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время выражают в часах или минутах. Если ответ нужен в другой единице, сначала приводят все данные к одному виду.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могут записывать в км/ч, м/мин или м/с. Перед решением задачи нужно проверить, совпадают ли единицы у всех величин.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 — одна дорога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города выехал поезд, а из другого — автобус. Между ними лежит длинная дорога, и каждый едет навстречу другому. На рисунке легко показать начальное расстояние и стрелками отметить направление движения.
</a:t>
            </a:r>
            <a:endParaRPr lang="en-US" sz="112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встречи на середине пути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поезд и автобус движутся, расстояние между городами становится всё меньше. В заданный момент они оказываются в одной точке. Именно здесь удобно нарисовать место встречи и подписать, через сколько времени это случится.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решить задачу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можно указать расстояние между городами, скорость поезда, скорость автобуса и время пути. Тогда схема становится понятной с первого взгляда, а ответ можно проверить без лишних догадок и путаницы.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 автобус: кто встретится первым?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проверить единицы измерения: километры и метры, часы и минуты. Без одинаковых единиц решение легко запутывается, как нитки в портфеле после перемены.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скорости по ошибке вычитают, хотя при встречном движении их нужно складывать. Из-за этого ответ получается слишком большим по времени или совсем неверным по смыслу.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встречное движение с движением в одном направлении. Если стрелки на рисунке смотрят друг на друга, значит, объекты сближаются, а не убегают друг от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условие читают невнимательно и берут не те данные. Аккуратный рисунок со стрелками, числами и подписью помогает сразу увидеть, кто куда движется.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объекта начинают путь в разных точках и движутся навстречу друг другу, это тоже встречное движение. Главное — знать расстояние между местами старта, ведь именно оно уменьшается до нуля.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полезно отметить обе стартовые точки, стрелки движения и место встречи. Тогда становится ясно, как два пути постепенно сходятся в одну точку.
</a:t>
            </a:r>
            <a:endParaRPr lang="en-US" sz="137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задач подходят те же формулы, что и раньше. Сначала складывают скорости, затем находят время встречи или расстояние, в зависимости от того, что спрашивается в условии.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где объекты идут из разных мест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игровые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делают задачу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могут встретиться зайчик и ёжик, два робота или весёлые машинки. Такой сюжет сразу привлекает внимание и помогает ребёнку представить движение в картинках, а не только в цифрах.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математика остаётся прежней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правила не меняются. На рисунке обязательно сохраняют расстояние, направление стрелок и место встречи. Тогда сказка остаётся сказкой, а решение получается точным и понятным.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ответ с данными задачи. Если скорость небольшая, а расстояние большое, встреча не может произойти слишком быстро — такой результат сразу вызывает сомнение.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проверить, всё ли сходится по смыслу. Время не бывает отрицательным, а расстояние до встречи должно уменьшаться. Такая проверка спасает от обидных ошибок.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мысленно представить путь на рисунке. Если по решению объекты должны встретиться через 2 часа, а между ними ещё очень длинная дорога, ответ нужно пересмотреть.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подсказывает, что искать сначала и какую формулу взять для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660" y="202347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92687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75050"/>
            <a:ext cx="317700" cy="3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6323" y="3392600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слова урока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как быстро движется объект. Чем больше скорость, тем раньше он доберётся до места встречи, если путь и всё остальное не меняются.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— это промежуток между объектами в начале движения. Во встречной задаче оно постепенно уменьшается, словно дорожка укорачивается шаг за шагом.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отвечает на вопрос, сколько длится движение до встречи. Оно помогает понять, через сколько часов или минут объекты окажутся рядом.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движение, при котором объекты приближаются друг к другу. Если стрелки направлены навстречу, значит, расстояние между ними становится меньше.
</a:t>
            </a:r>
            <a:endParaRPr lang="en-US" sz="1089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встречи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место, где оба объекта оказываются одновременно. На схеме его удобно отмечать в центре пути, чтобы сразу видеть, где закончится 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коротко: скорости складываются, расстояние уменьшается, а время находят делением. Если это правило держать в голове, задача уже не выглядит страшной.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помогают стрелки, крупные числа и короткая подпись рядом с точкой встречи. Такая подсказка быстро напоминает, какую формулу выбрать и где искать ответ.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примеры повторяются с разными числами, ученики быстрее замечают закономерность. Постепенно они легко находят сумму скоростей, время встречи и расстояние между объектами.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решать одну и ту же задачу сначала по рисунку, а потом по записи с формулой. Так становится видно, что оба способа дают один и тот же ответ.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2 км/ч, 3 км/ч и 5 км/ч подходят для устного счёта. Сначала ученики складывают их, а потом находят время встречи по формуле.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упражнений удобно брать простые расстояния: 10 км, 12 км или 15 км. Небольшие числа помогают сосредоточиться на схеме и не теряться в вычислениях.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числа и задачи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узнавать встречное движение, складывать скорости и находить время или расстояние по формуле. Если схема читается внимательно, ответ получается точным и понятным.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2026-05-24T11:50:55Z</dcterms:created>
  <dcterms:modified xsi:type="dcterms:W3CDTF">2026-05-24T11:50:55Z</dcterms:modified>
</cp:coreProperties>
</file>