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поэма о свободе, воле и цене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юноши, выбравшего свободу ценой жизни.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«Мцыри», опираясь на кавказские впечатления: горы, монастыри, бурные реки. В этом мире свобода соседствует с опасностью, а судьба героя звучит особенно трагично.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рождение поэмы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соединяет лиро-эпическую поэму и исповедь: события разворачиваются как рассказ о судьбе героя, а его чувства звучат прямо и открыто.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построено по законам романтизма: перед читателем исключительная личность, острый конфликт с окружающим миром и финал, в котором мечта не сбывается.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фон, а часть переживаний героя: буря, ночь, лес и горы передают его страх, надежду, одиночество и внутреннюю борьбу.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романтической поэмы
</a:t>
            </a:r>
            <a:endParaRPr lang="en-US" sz="3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художественном мире поэмы
</a:t>
            </a:r>
            <a:endParaRPr lang="en-US" sz="306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зовут к свободе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поэме изображён величественным и живым: высокие горы, скалы и стремительные тропы будто зовут героя вперёд. Этот пейзаж передаёт ощущение простора, силы и постоянного движения, которого Мцыри так долго был лишён.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гроза, ночь и бурная река не только украшают текст, но и проверяют героя на выносливость. В такой среде каждый шаг становится рискованным, а сам Кавказ превращается в место, где человек узнаёт свою настоящую силу.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сложилась судьба Мцыри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оставленный в монастыре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военных событий мальчика привезли в монастырь, где он оказался среди чужих людей и без связи с родной семьёй.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заточения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в тишине и изоляции, почти не зная родного языка, но сохранил смутную память о родине и мечту о свободе.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 настоящей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Повзрослев, Мцыри решается на побег: именно там, за стенами монастыря, начинается его короткая, но самая важная борьба за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М. Ю. Лермонтова «Мцыри»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миг свободы важен, потому что именно в эти дни раскрываются его смелость, упрямство и верность мечте сильнее, чем за годы монастырской тишины.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дня побега становятся главным событием поэмы: за короткое время Мцыри успевает увидеть мир без стен, ощутить радость выбора и понять цену утраченной родины.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Сжатое время делает рассказ особенно напряжённым: герой не просто идёт по лесу и горам, а проживает почти целую жизнь в нескольких сильных переживаниях.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свободы как центр сюжета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героя во время побега
</a:t>
            </a:r>
            <a:endParaRPr lang="en-US" sz="29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быстро меняется настроение Мцыри: от восторга он переходит к тревоге и усталости.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связан не с поражением в бою, а с потерей пути к цели и возвращением к монастырю.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Мцыри звучит как честный разговор с монахом: герой сам рассказывает о своём прошлом, не скрывая боли, сомнений и гордости.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как форма раскрытия характера
</a:t>
            </a:r>
            <a:endParaRPr lang="en-US" sz="312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помогает увидеть его характер изнутри: он не соглашается на тихую жизнь без свободы и хочет сам выбирать свою судьбу.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признании слышны тоска по родине и уважение к кратким дням воли, которые стали для него важнее долгих лет в монастыре.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форме личная история превращается в размышление о том, что для человека значит настоящая жизнь и верность себе.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монастыря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в поэме выглядит безопасным и строгим, но для Мцыри это прежде всего замкнутое пространство, где нет свободы и родной земли. Каменные стены словно отделяют его от настоящей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бурной природы Кавказа монастырь кажется клеткой. Именно это противопоставление помогает понять главный конфликт поэмы: внешнее спокойствие не заменяет человеку внутреннюю волю.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поэме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показывает, кто влияет на судьбу Мцыри и как через это раскрывается главный конфликт поэмы.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вокруг героя подчёркивают его одиночество и стремление к свободе, а также делают выбор Мцыри особенно трагичным.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поэма «Мцыри»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встречи с барсом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Мцыри бой с барсом — не просто схватка с зверем, а первый опыт настоящего существования. В эти минуты его характер раскрывается ярче, чем за годы в монастыре.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опасности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происходит внезапно и превращает прогулку по горам в смертельно опасное испытание. Мцыри не отступает, потому что именно в борьбе чувствует себя живым и сильным.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показывает не только физическую ловкость героя, но и его внутреннюю собранность. Он действует смело, быстро и решительно, словно доказывает себе право на свободную жизнь.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 приносит спасения: раны, усталость и потеря дороги ведут героя назад. Так поэма соединяет мужество и поражение в одном сильном эпизоде.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переплетаются и усиливают друг друга в судьбе Мцыри.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поэмы раскрывается через выбор героя между покорностью и жизнью по собственной воле.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М. Ю. Лермонтова «Мцыри»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делают картины природы яркими и зримыми: читатель легко представляет бурю, лес, горы и напряжённое состояние героя.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Лермонтова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олицетворения и антитезы помогают показать внутреннюю борьбу Мцыри, его мечту о свободе и резкий контраст между монастырём и Кавказом.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риторические вопросы и восклицания придают речи героя особую силу. Благодаря им его исповедь звучит как живой, взволнованный монолог.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как романтический герой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— исключительный герой, который не принимает привычную и спокойную жизнь. Он одинок, горд и готов идти к своей цели, даже если путь ведёт к страданию и смерти.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связан с природой и высотой: горы, буря и простор словно отражают его характер. Как и романтический герой, Мцыри мечтает о недостижимом и остаётся верен себе до 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поэме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увидеть, как резко герой отделяет себя от мира покоя и подчинения.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строят главный конфликт: Мцыри выбирает свободу, потому что без неё жизнь кажется ему пустой.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М. Ю. Лермонтова «Мцыри»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минуты Мцыри не отказывается от своей мечты и не считает монастырь настоящим домом. Он остаётся верен памяти о родине и своему внутреннему выбору.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подчёркивает, что для героя важнее не спокойствие, а достоинство. Даже перед смертью он хочет сохранить чувство прожитой, а не проживаемой впустую жизни.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трагично, но образ Мцыри остаётся сильным. Внешне он проиграл, однако духовно не сломался и поэтому воспринимается как победитель.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поэмы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значения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как через образы природы и предметов Лермонтов раскрывает чувства и судьбу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делают историю глубже: они показывают не только события, но и внутренний путь Мцыри к свободе.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поэма «Мцыри»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современного школьника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задумываться, что важнее: спокойствие без свободы или трудный путь к своей мечте. Такой выбор понятен и современному школьнику.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показывает, как человек может оставаться верным себе, даже когда обстоятельства против него. Это помогает лучше понять значение смелости и внутренней стойкости.
</a:t>
            </a:r>
            <a:endParaRPr lang="en-US" sz="118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знакомит с яркой поэтической речью: сравнениями, вопросами, восклицаниями и сильными образами. Чтение становится не только полезным, но и эмоциональным.
</a:t>
            </a:r>
            <a:endParaRPr lang="en-US" sz="1214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память о доме и корнях важна для человека. Она помогает увидеть, как чувство родины связано с личной историей и характером.
</a:t>
            </a:r>
            <a:endParaRPr lang="en-US" sz="13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за которую стоит бороться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убеждает, что настоящая жизнь невозможна без внутренней свободы и верности себе. Даже короткое мгновение на воле для героя ценнее долгого покоя без родины.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2026-05-22T17:40:30Z</dcterms:created>
  <dcterms:modified xsi:type="dcterms:W3CDTF">2026-05-22T17:40:30Z</dcterms:modified>
</cp:coreProperties>
</file>