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после Первой мировой войны: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Освещаем причины, ход и последствия революций в Европе после Великой войны.
</a:t>
            </a:r>
            <a:endParaRPr lang="en-US" sz="2939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Европы после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Европа столкнулась с разрушениями, экономическим спадом и социальной нестабильностью. Безработица и инфляция усилили напряжённость, что способствовало росту влияния радикальных политических сил и массовых протестов.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революций в послевоенной Европе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коллапс и резкое ухудшение условий жизни большинства людей вызвали массовое недовольство и готовность к переменам.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власти утратили доверие населения из-за неспособности решить социальные и экономические проблемы поствоенного периода.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социализма и коммунизма получили широкое распространение как альтернатива существующим режимам, что способствовало росту левых движений.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центр масштабных протестов и падения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привела к провозглашению Веймарской республики, а рабочие советы принимали важное участие в управлении городами. Страна стала полной ареной политических столкновений.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Россия — пример и источник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в России положила начало созданию социалистического государства, что оказало сильное влияние на развитие левых движений и революций в других европейских странах.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и Финляндия — регионы социальных и политических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Венгрии была провозглашена Советская республика под руководством коммунистов, в Финляндии произошла кровопролитная гражданская война, определившая дальнейшее развитие этих государств.
</a:t>
            </a:r>
            <a:endParaRPr lang="en-US" sz="81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революционных событий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Массированные забастовки и восстания рабочих и солдат осенью 1918 года вызвали крах монархии и уход императора Вильгельма II с престола.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1918 года была провозглашена Веймарская республика — новая форма правления с попыткой соединить демократические ценности и социальные реформы.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Совет народных уполномоченных взял на себя управление страной с целью стабилизации и запуска реформ в условиях хаоса.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первоначальный успех, республика столкнулась с внутренними конфликтами и давлением со стороны левых и правых сил, что осложняло её развитие.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в Германии: ключевые этапы и итоги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возникли как органы самоуправления, объединяющие представителей производства и военных, обеспечивая демократическое участие масс в управлении городами и предприятиями.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способствовали координации рабочих протестов, однако в итоге не смогли сохранить свою власть из-за давления и противостояния со стороны центрального правительства и армии.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солдатские советы в Германии: роль и значение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гражданской войны и революции в Финляндии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1918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белых войск приводит к установлению власти консерваторов и провозглашению независимости Финляндии.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1918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столкновений между красными — сторонниками социализма, и белыми — консерваторами, при поддержке Германии.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более 37 000 человек, значительные социальные потрясения и переход к новому этапу в истории финского государства.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весны 1918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массовая эмиграция и широкие репрессии против красных участников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— ареной ожесточённых боёв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силы боролись за контроль, включая большевиков, националистов и иностранные войска. Военные действия привели к массовому голоду и разрушениям.
</a:t>
            </a:r>
            <a:endParaRPr lang="en-US" sz="1038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— этнические и политические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столкнулись интересы новых национальных образований и советской власти, что сопровождалось вооружёнными столкновениями и иностранными интервенциями.
</a:t>
            </a:r>
            <a:endParaRPr lang="en-US" sz="93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 в 1922 году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одержали верх и объединили большинство территорий в Союз Советских Социалистических Республик — первое в мире государство социалистического строя.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на территориях бывшей Российской империи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поражение в войне вызвали популярность коммунистических идей среди рабочих и солдат, поддерживавших перемены.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Мартовская революция 1919 года положила начало созданию Венгерской советской республики, возглавляемой Белой Куном.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опиралась на советы рабочих и солдат, переняв опыт советской России для проведения радикальных реформ и управления страной.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Коммунисты приходят к власти в Венгрии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падение Венгерской советской республики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включали национализацию земли, банковской системы и промышленности, а также введение контроля трудящихся над производством.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Румынией оказалась неудачной, что подорвало позиции правительства и усилило недовольство населения.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иностранных войск и внутренний террор против оппозиционных групп вызвали дополнительное ослабление советской республики.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августовского поражения коммунистов власть перешла к консерваторам, началось массовое преследование бывших революционеров.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 в Германии и его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1919 года в Берлине началось восстание Спартака, возглавляемое Карлом Либкнехтом и Розой Люксембург. Конфликты внутри левых партий и социальное недовольство усилили революционную активность.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Правительственные войска и фрайкоры жестоко подавили восстание. Лидеры были убиты, что значительно ослабило коммунистическое движение и замедлило дальнейшие революционные процессы в Германии.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массовые протесты в Европе вне Германии и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Австрии и Болгарии вспыхнули забастовки и массовые демонстрации, вызванные экономическими трудностями и желанием социальных изменений.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 годы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происходило "красное двухлетие": захваты фабрик рабочими и усиление социалистического влияния среди промышленных рабочих и демобилизованных солдат.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1920–1921 годы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Литве и Турции возникали сопротивления и протесты с требованиями реформ и улучшения условий жизни, что отражало напряжённость в поствоенном обществе.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русской революции на развитие левых движений в Европе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революция 1917 года вдохновила левые силы по всей Европе на борьбу за социальные перемены и установление рабочих прав и равенства.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Советского Союза стало символом нового социалистического строя, стимулируя рост коммунистических партий и распространение идеологии большевизма.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работа Коминтерна помогала координировать действия левых движений в разных странах, способствуя росту их организованности и идеологической сплочённости.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Коминтерна: координация международного левого движения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Коминтерн был учреждён в Москве в 1919 году с целью объединения коммунистов из более 30 стран для совместного распространения революционных идей.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проводила международные конференции и разрабатывала единую стратегию борьбы за установление социалистических режимов в разных государствах.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Коминтерна обменивались опытом, идеями и пропагандистскими материалами, что усиливало влияние коммунистических партий в Европе и за её пределами.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и новые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революционной волны монархии в четырёх странах были заменены республиками, что изменило политическую структуру континента. Германия, Австрия, Венгрия и Финляндия сформировали новые государственные системы.
</a:t>
            </a:r>
            <a:endParaRPr lang="en-US" sz="1155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участие и расширение прав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забастовок и создание профсоюзов усилили права трудящихся. Женщины и молодёжь стали активнее участвовать в политике, а также появились первые меры по сокращению безработицы и улучшению социальной поддержки.
</a:t>
            </a:r>
            <a:endParaRPr lang="en-US" sz="1159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революций на общество и политику Европы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722" y="1935209"/>
            <a:ext cx="4903182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сопоставление революций 1918–1921 гг. в Европе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революций Германии, Венгрии, Италии и России по основным критериям и итогам.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различались по успеху и влиянию, формируя новые режимы или возвращая консервативную 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истории XX века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применяли жёсткие меры — разгон демонстраций и введение чрезвычайного положения для подавления активных протестов и волнений в городах.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фрайкоры эффективно использовались для ликвидации восстаний, а в Италии создавали добровольческие формирования для охраны предприятий и общественного порядка.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аресты, ограничения на свободу слова и собраний значительно снизили активность левых движений, способствуя стабилизации политической ситуации.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против революционного движения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подрывал поддержку революций, истощая ресурсы и снижая возможность массовых выступлений.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вмешательство других стран, например Румынии в Венгрии, усиливало давление на революционные режимы и ускоряло их падение.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среди левых партий и движений приводили к ослаблению их координации и снижению эффективности борьбы.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населения от нестабильности и боевых действий вызывала стремление к восстановлению порядка и авторитарных форм власти.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неудачи революционной волны 1918–1923 годов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фашизма как противовеса радикализму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и Германии фашистские движения выросли как реакция на хаос и страх перед коммунистической революцией. Это сформировало новую политическую эпоху с авторитарными режимами.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коммунистических партий и идеологий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поражения, коммунистические партии получили поддержку в ряде стран, что влило новые силы в международное коммунистическое движение и повлияло на политику XX века.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власти и международное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изменили своё влияние в обществе, а на международной арене усилилось соперничество между Востоком и Западом, что подготовило почву для будущих конфликтов.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революционной волны в Европе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революционной волны для формирования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1918–1923 годов коренным образом изменили Европу, заложив основы новых государств, социальных движений и идеологических конфликтов, которые определяли мировую историю в XX веке.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2026-05-11T02:25:56Z</dcterms:created>
  <dcterms:modified xsi:type="dcterms:W3CDTF">2026-05-11T02:25:56Z</dcterms:modified>
</cp:coreProperties>
</file>