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90599" y="1394500"/>
            <a:ext cx="59463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задачи в координатах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читать, строить и проверять точки на плоскости.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координаты помогают в геометрии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превращают точное положение точки в два числа и упрощают решения: можно строить фигуры, проверять симметрию и измерять расстояния без лишних построений.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координатной плоскости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ось OX называется осью абсцисс, а вертикальная OY — осью ординат. Они пересекаются в начале координат O(0; 0) и образуют основу всей системы.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отсчёта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значения x откладывают вправо, отрицательные — влево. По оси y положительное направление идёт вверх, а отрицательное — вниз, поэтому знак сразу показывает сторону.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перпендикулярные оси делят плоскость на четыре части — четверти. Каждая из них отличается сочетанием знаков координат, поэтому положение точки определяется очень быстро.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 записывают в скобках через точку с запятой: сначала x, потом y. Например, A(3; −2) и B(−4; 5) читаются именно в таком порядке.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точки по координатам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двух отсчётов даёт искомую точку. Если координаты записаны верно, результат должен попасть точно в выбранное место на сетке.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первую координату x и откладывают её по оси OX от начала координат. Важно сразу выбрать правильное направление по знаку числа.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ещё раз сверить порядок чисел и их знаки. На клетчатой бумаге особенно легко заметить ошибку, если точка оказалась не там, где ожидалось.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из полученной точки двигаются параллельно оси OY: вверх при положительном y и вниз при отрицательном y. Так получают нужный уровень.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точки на координатной плоскости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соблюдён порядок действий, тем меньше риск перепутать оси и знаки при построении.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всегда идёт от чтения записи к проверке результата: сначала x, затем y, после чего ответ сверяется по чертежу.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правилам работы с координатной плоскостью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54080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точек и их расположение на плоскости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знаки координат сразу указывают четверть или ось.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 отрицательные значения координат, а также ноль, дают однозначный ответ о положении точки.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правилам определения четвертей координатной плоскости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координаты точки на чертеже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726965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Считай первую координату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координата показывает удаление от оси OY. Сначала определяют это значение по горизонтали, потому что именно x записывается первым.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44013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вторую координату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координата связана с расстоянием до оси OX. Если точка находится выше оси, y положительная, если ниже — отрицательная.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7537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Опусти перпендикуляры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точки мысленно проводят линии к осям координат. Так легче увидеть, на каком расстоянии она находится от OY и OX.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57626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особые случаи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точка лежит на одной из осей, одна из координат равна нулю. Тогда важно не забыть, что порядок записи остаётся прежним.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точек по четвертям и осям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удобно сравнивать на диаграмме: видно, где точек больше, а где они встречаются реже.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точек зависит не от количества, а от знаков координат; нулевые значения выделяют точки, лежащие на осях.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набор примеров для анализа координатной плоскости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 делят плоскость по сочетанию знаков x и y.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на координатной плоскости выделяют четыре четверти, а точки с нулём в одной из координат лежат на осях.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координатной плоскости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правильному ответу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простых задач на координатной плоскости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клетки по прямой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точки стоят на одной горизонтали, между ними не нужно ничего измерять линейкой. Достаточно посчитать клетки от одной точки до другой и записать число как расстояние по горизонтали.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Вертикальный отрезок читается так же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точки лежат на одной вертикали, действует то же правило, только считать нужно клетки вверх или вниз. Такой рисунок помогает быстро увидеть длину отрезка без дополнительных построений и вычислений.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точками на клетчатой бумаге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 в координатах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67310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 — это равные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 находится ровно на одинаковом расстоянии от обоих концов. На клетчатой бумаге это удобно проверять визуально: отрезок мысленно делят на две равные части.
</a:t>
            </a:r>
            <a:endParaRPr lang="en-US" sz="943" dirty="0"/>
          </a:p>
        </p:txBody>
      </p:sp>
      <p:sp>
        <p:nvSpPr>
          <p:cNvPr id="13" name="Text 3"/>
          <p:cNvSpPr txBox="1"/>
          <p:nvPr/>
        </p:nvSpPr>
        <p:spPr>
          <a:xfrm>
            <a:off x="2782528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осевых отрезков всё проще
</a:t>
            </a:r>
            <a:pPr algn="l" indent="0" marL="0">
              <a:lnSpc>
                <a:spcPct val="100000"/>
              </a:lnSpc>
              <a:buNone/>
            </a:pPr>
            <a:r>
              <a:rPr lang="en-US" sz="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отрезок параллелен оси OX или OY, его середину легко найти по клеткам. Нужно просто отсчитать половину длины от одного конца и отметить точку посередине.
</a:t>
            </a:r>
            <a:endParaRPr lang="en-US" sz="988" dirty="0"/>
          </a:p>
        </p:txBody>
      </p:sp>
      <p:sp>
        <p:nvSpPr>
          <p:cNvPr id="14" name="Text 4"/>
          <p:cNvSpPr txBox="1"/>
          <p:nvPr/>
        </p:nvSpPr>
        <p:spPr>
          <a:xfrm>
            <a:off x="4899576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можно усреднить
</a:t>
            </a:r>
            <a:pPr algn="l" indent="0" marL="0">
              <a:lnSpc>
                <a:spcPct val="100000"/>
              </a:lnSpc>
              <a:buNone/>
            </a:pPr>
            <a:r>
              <a:rPr lang="en-US" sz="3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координаты концов отрезка, координаты середины получают как среднее арифметическое соответствующих значений. Так находят и абсциссу, и ординату без чертежа.
</a:t>
            </a:r>
            <a:endParaRPr lang="en-US" sz="956" dirty="0"/>
          </a:p>
        </p:txBody>
      </p:sp>
      <p:sp>
        <p:nvSpPr>
          <p:cNvPr id="15" name="Text 5"/>
          <p:cNvSpPr txBox="1"/>
          <p:nvPr/>
        </p:nvSpPr>
        <p:spPr>
          <a:xfrm>
            <a:off x="701319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чертёж
</a:t>
            </a:r>
            <a:pPr algn="l" indent="0" marL="0">
              <a:lnSpc>
                <a:spcPct val="100000"/>
              </a:lnSpc>
              <a:buNone/>
            </a:pPr>
            <a:r>
              <a:rPr lang="en-US" sz="3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полезно посмотреть на рисунок и убедиться, что середина действительно лежит между концами отрезка. Это помогает не перепутать порядок координат и избежать ошибки в ответе.
</a:t>
            </a:r>
            <a:endParaRPr lang="en-US" sz="95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478348"/>
            <a:ext cx="5139684" cy="12320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точек относительно осей и начала координат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координаты при отражении точки относительно осей и начала координат.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отражении меняется знак одной координаты, а при симметрии относительно начала координат — знак обеих координат.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правилам симметрии на координатной плоскости.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координаты при перемещении точки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плоскости удобнее всего следить за направлением перемещения относительно осей, а не за длиной самого шага.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координаты меняется по направлению движения: вправо и вверх значения увеличиваются, влево и вниз — уменьшаются.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«Координатная плоскость».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решение простых задач по координатам
</a:t>
            </a:r>
            <a:pPr algn="l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не перепутать оси, знаки и порядок действий.
</a:t>
            </a:r>
            <a:endParaRPr lang="en-US" sz="2128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восьмиклассников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50" y="3604601"/>
            <a:ext cx="2616300" cy="11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пишут координаты наоборот или забывают скобки. В координатной записи сначала всегда идёт x, потом y, иначе точка будет задана неверно.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64408" y="3604601"/>
            <a:ext cx="2616300" cy="11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с нулём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из координат равна нулю, точка лежит на оси, а не в четверти. Это нужно помнить, чтобы не отнести её к неверной области плоскости.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29368" y="3604601"/>
            <a:ext cx="2616300" cy="11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после построения пересчитать клетки и сравнить рисунок с условием. Такая короткая проверка помогает заметить почти все случайные ошибки до записи ответа.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769950" y="1833300"/>
            <a:ext cx="2616300" cy="11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осей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ученики меняют местами x и y и начинают откладывать координату не с той оси. Из-за этого точка попадает в другое место, хотя числа в записи могут быть верными.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35450" y="1833300"/>
            <a:ext cx="2616300" cy="11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знаке сразу меняет четверть или переводит точку на другую сторону осей. Особенно важно внимательно смотреть на минус, когда координаты записаны быстро и без проверки.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74" y="1461227"/>
            <a:ext cx="4008772" cy="2192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111" y="1461227"/>
            <a:ext cx="4008772" cy="21922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 жизни и в учебных чертежах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6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города координаты помогают точно показать дом, остановку или перекрёсток. Достаточно знать две величины, чтобы быстро найти нужную точку и построить маршрут без лишних догадок.
</a:t>
            </a:r>
            <a:endParaRPr lang="en-US" sz="969" dirty="0"/>
          </a:p>
        </p:txBody>
      </p:sp>
      <p:sp>
        <p:nvSpPr>
          <p:cNvPr id="12" name="Text 3"/>
          <p:cNvSpPr txBox="1"/>
          <p:nvPr/>
        </p:nvSpPr>
        <p:spPr>
          <a:xfrm>
            <a:off x="4712111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на экране
</a:t>
            </a:r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компьютерных играх и на чертежах действует тот же принцип: каждая точка имеет своё место. Поэтому координатная сетка делает изображение понятным, а поиск объектов — быстрым и точным.
</a:t>
            </a:r>
            <a:endParaRPr lang="en-US" sz="98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координаты применяются чаще всего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помогают находить положение объекта, сравнивать его с другими точками и быстро передавать информацию в условной записи.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координаты нужны там, где важны точность и единый способ описания положения объекта на плоскости.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 примерам применения координат.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54080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по координатам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задания помогают проверить чтение знаков, определение четверти и правила симметрии.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Успешное выполнение зависит от внимательного чтения координат, знания осей и умения применять правила отражения.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составлены по правилам темы «Простейшие задачи в координатах».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позволяют точно задавать положение точки на плоскости и быстро решать простые задачи. Если помнить порядок x, y, знаки и правила симметрии, чертежи становятся понятнее, а ответы — надёжнее.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2026-05-29T04:08:57Z</dcterms:created>
  <dcterms:modified xsi:type="dcterms:W3CDTF">2026-05-29T04:08:57Z</dcterms:modified>
</cp:coreProperties>
</file>