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 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шагам: так вычитать проще и спокойнее.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первоклассники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Первоклассники уже считают вперёд и назад до 20, знают состав чисел и умеют складывать и вычитать на простых примерах. Эти умения помогают разбирать пример на маленькие, понятные шаги.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14 удобно видеть как 10 и 4, а 13 — как 10 и 3. Когда ребёнок замечает такие части, ему легче понимать, что именно происходит в примере. Математика сразу перестаёт казаться «сплошной загадкой».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и единицы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Вычитаемое можно разложить на удобные кусочки, чтобы считать без спешки. Сначала убирают одну часть, потом другую. Так пример превращается в аккуратную цепочку маленьких действий.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Вычитаемое тоже делится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объяснения подойдут кубики, палочки или домики с двумя окошками. В одном окошке видно десяток, в другом — единицы. Такая картинка помогает ученику не перепутать части числа и быстрее найти ответ.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подсказка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можно разложить на части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рассматриваем вычитаемое, затем убираем его части по очереди.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пример по частям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короткий и понятный случай: нужно просто отнять три единицы. Такой пример показывает, как вычитание по частям связано с обычным счётом назад.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примере легко убрать 3 и получить 12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4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 18 убирают 10. Остаётся 8, и ребёнок уже видит промежуточный результат, а не огромный «кусок» примера целиком.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получается 6. Два маленьких действия складываются в один правильный ответ, а сам способ становится удобным для устного счёта.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 8 вычитают ещё 2. Этот шаг короткий и понятный, поэтому ученик не путается и спокойно доводит вычисление до конца.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десятком и единицами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по числовому ряду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назад по числам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ряду вычитание похоже на спокойные прыжки назад. Для примера 16 − 5 ребёнок просто двигается по одному шагу и видит, как число уменьшается.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дорожка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дорожка с крупными цифрами и стрелками делает действие наглядным. Так легче понять, где началось движение и где нужно остановиться, чтобы назвать ответ.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маленькие шаги удобны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не пытается удержать в голове всё сразу. Он видит только один маленький шаг и спокойно делает следующий.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счёт помогает понимать, сколько уже вычли и сколько ещё осталось. Ошибки встречаются реже, потому что каждый шаг заметен.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детям, которым легче считать последовательно, чем одним быстрым действием. Для них это настоящий математический «режим без спешки».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пример решён по частям, ответ проверяется легче. Ученик лучше понимает ход решения и не теряется на середине пути.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Показываем, как число разбирают на десяток и остаток в правильном порядке.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вычитаемое большое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369" y="24462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369" y="13829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сложением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действия дружат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и сложение помогают друг другу. Когда ребёнок умеет перейти от одного действия к другому, он лучше замечает ошибку и увереннее считает.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14 вычли 3 и получили 11, можно сразу проверить себя обратным действием. Сложение показывает, что число действительно вернулось на своё место.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не потерять число по дороге. Для первоклассника это спокойный и надёжный способ убедиться, что ответ найден правильно.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вычитает только первую часть числа и забывает про вторую. Тогда ответ получается неверным, хотя первый шаг был сделан правильно.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вычислениях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порядок действий: сначала убрать десяток, а потом единицы. Полезно сравнивать верный и неверный пример рядом.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состав числа знаком, примеры в пределах 20 решаются спокойнее и без лишних пауз. Устный счёт становится короче и понятнее.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быстро разложить на 10 и 3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чисел до 20
</a:t>
            </a:r>
            <a:endParaRPr lang="en-US" sz="4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удобно отсчитывать число назад маленькими действиями.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примера 17 − 4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этот способ особенно помогает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способ помогает объяснить вычитание спокойно и по порядку. Ребёнок видит, что действие состоит из понятных маленьких шагов.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математики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счёте в уме удобно не торопиться и удерживать промежуточный результат. Это особенно полезно в пределах 20 и 100.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текстовых задачах вычитание по частям помогает быстро понять, сколько убрали и сколько осталось, без путаницы.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задачи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12 счётных палочек. Две убрали в сторону, и сразу видно, что осталось 10. Такой рисунок помогает детям не терять предметы из виду и спокойно понимать, что число уменьшается по частям.
</a:t>
            </a:r>
            <a:endParaRPr lang="en-US" sz="593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Палочки, которые можно пересчитать глазами
</a:t>
            </a:r>
            <a:endParaRPr lang="en-US" sz="1265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было 8 яблок, а 3 положили в другую корзину, легко показать две группы: то, что ушло, и то, что осталось. Кубики работают так же, поэтому действие становится наглядным и почти игровым.
</a:t>
            </a:r>
            <a:endParaRPr lang="en-US" sz="641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и кубики как маленькая подсказка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 предметах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ответ разными путями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вычитание и вычитание по частям приводят к одному результату, но второй способ позволяет видеть каждый шаг и не теряться в счёте.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маленькие остановки на пути к ответу выглядят понятнее, чем одно длинное действие. Так легче заметить, что именно происходит с числом.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понимает ход решения, он увереннее выбирает способ счёта. Это полезно и на уроке, и при самостоятельной работе.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подобрать части вычитаемого так, чтобы считать было легко и без ошибок.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удобные части числа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тренировка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4453200" y="11018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11 − 2. Сначала отсчитываем два шага назад и получаем 9. Это помогает вспомнить, как работает обычный счёт в обратную сторону.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53200" y="20626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берём 13 − 4. Здесь тоже удобно идти по одному шагу, пока не дойдём до 9. Ребёнок видит, что способ подходит для разных чисел.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53200" y="30202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16 − 5 уже нужно сделать больше шагов назад. Ответ получается 11, если внимательно считать каждый переход.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453200" y="40452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упражнений дети быстрее замечают, сколько шагов осталось сделать. Счёт становится увереннее, а вычисления — спокойнее.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способ работает с конфетами, фишками и страницами в книге. Математика рядом каждый день, а маленькие шаги делают её совсем не страшной.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ребёнка было 18 наклеек и 3 он подарил другу, удобно сначала убрать 1, а потом ещё 2. Так легче не сбиться и сразу увидеть остаток.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жизни каждый день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 частям помогает считать спокойно и без лишней спешки. Если разложить число на удобные кусочки и проверять ответ, вычитание становится понятным и дружелюбным.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2026-05-20T12:03:04Z</dcterms:created>
  <dcterms:modified xsi:type="dcterms:W3CDTF">2026-05-20T12:03:04Z</dcterms:modified>
</cp:coreProperties>
</file>