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граждан Эллады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греки учили быть умными, сильными и полезными полису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воспитание в Элладе было важным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Греции человек жил не только для себя: он был гражданином своего полиса. Поэтому воспитание с детства готовило к участию в собраниях, соблюдению законов, защите города и достойной жизни среди сограждан.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стремились воспитать человека, у которого красота тела сочеталась с достойным поведением и разумом.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представлениям о калокагатии в древнегреческой культуре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стороны личности должны были развиваться вместе — тело и дух.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сравнение воспитания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полиса по-разному понимали, каким должен быть гражданин.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делали упор на знания и участие в жизни полиса, а Спарта — на подчинение, силу и военную готовность.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учебника и античных авторов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семейное воспитание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начинал учиться дома: его приучали слушаться родителей, уважать старших и выполнять простые обязанности. Так складывались первые представления о порядке и ответственности.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и девочки помогали в доме, учились бережно относиться к вещам и понимать ценность труда. Это считалось естественной частью воспитания будущего гражданина.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мифы, предания и семейные рассказы дети узнавали о богах, героях и нормах поведения. Эти истории запоминались легко и помогали отличать хорошее от дурного.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Мать, отец, кормилица и старшие родственники передавали не только знания, но и привычку вести себя достойно. Именно в семье ребенок впервые учился жить среди других людей.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мальчика в Афинах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ступеней афинского воспитания от семьи до эфебии.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школа: чтение, письмо и счет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мальчики начинали учиться примерно с семи лет. В этом возрасте они уже могли усидчиво заниматься и постепенно привыкали к школьным правилам и распорядку.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дощечках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письма использовали восковые дощечки и стилы. Ученики выводили буквы, стирали ошибки и снова писали, поэтому постепенно становились аккуратнее и внимательнее.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помогали камешки и счетные палочки. Одновременно дети заучивали строки из поэм Гомера и читали вслух, развивая память, речь и уверенность.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занятия учили не только буквам и числам, но и умению работать с текстом. Для гражданина это было важно, потому что законы и решения полиса тоже нужно было понимать.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пение и поэзия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 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было привычной частью обучения. Через мелодию дети легче запоминали тексты и учились передавать их ясно, спокойно и выразительно.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кифаре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ученики осваивали кифару — струнный инструмент, который ценили в Греции. Игра требовала слуха, терпения и согласованности движений.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 Гомер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 учили правильной речи и хорошей памяти. В них дети встречали примеры мужества, верности друзьям и уважения к богам.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музыку и поэзию школьники узнавали, что достойный человек должен любить родину, держать себя в руках и помнить о долге перед общиной.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развивали разные виды занятий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учебника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в Элладе не сводилось к одной школе или одному предмету: ребенка учили сразу нескольким важным сторонам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старались соединить знания, физическую подготовку и нравственные качества в единую систему воспитания.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Гимнасий и палестра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палестре и гимнасии юноши бегали, прыгали, боролись, метали диск и копье. Эти упражнения делали тело сильным, ловким и выносливым.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Греции был не только игрой, но и уроком порядка. Умение соблюдать правила, терпеть трудности и контролировать себя считалось очень важным.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 полисе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Гимнасий был еще и местом бесед. Здесь юноши обсуждали жизнь города, слушали старших и учились думать о делах своей общины.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свободного гражданина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Крепкое и тренированное тело воспринималось как признак свободного человека. Поэтому занятия спортом связывали с мужеством, честью и готовностью служить полису.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Эфебия: подготовка юношей к гражданской жизни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18 лет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Юноша переходил во взрослый возраст и начинал эфебию — особую подготовку гражданина. Она помогала соединить личное взросление с обязанностью служить своему полису.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 гражданская учёба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Эфебы осваивали обращение с оружием, строевую дисциплину и охрану границ. Одновременно им напоминали о законах, долге и правилах поведения свободного гражданина.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службе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через два года юноша считался подготовленным к участию в защите города и в общественной жизни. Эфебия закрепляла связь между образованием и гражданской ответственностью.
</a:t>
            </a:r>
            <a:endParaRPr lang="en-US" sz="11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Спартанское воспитание: аго́ге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Спарте воспитание мальчиков полностью подчинялось государству. Оно было рассчитано не на личный выбор, а на формирование человека, который безусловно подчиняется законам и общему порядку.
</a:t>
            </a:r>
            <a:endParaRPr lang="en-US" sz="103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и 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приучали терпеть трудности, соблюдать режим и жить вместе с ровесниками. Скромная пища, простая одежда и строгие правила должны были закалять характер и тело.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уделяли тренировкам, которые готовили будущего воина-защитника. Мальчики учились действовать слаженно, быть смелыми и не терять самообладания в любых испытаниях.
</a:t>
            </a:r>
            <a:endParaRPr lang="en-US" sz="1042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для Спарты гражданин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Идеалом был человек, который ставит общее выше личного, умеет подчиняться и защищать полис. Для спартанцев такая воспитанность считалась важнее богатства и удобства.
</a:t>
            </a:r>
            <a:endParaRPr lang="en-US" sz="9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430706"/>
            <a:ext cx="4389600" cy="20592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 воспитании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девочек зависело от полиса и представлений о женской роли в семье и обществе.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и Спарте девочек воспитывали по-разному: в Афинах акцент был на доме, а в Спарте — ещё и на физической подготовке.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учебника и античных авторов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Мифы, театр и уроки поведения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579075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мифов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мифов показывали, какие поступки приводят к беде. Гордость, жадность и непослушание часто становились причиной их ошибок и учили слушателя осторожности.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6144261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зрителей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мифы и театр греки передавали важные правила поведения. Детям и взрослым напоминали, что смелость должна сочетаться с разумом, а свобода — с ответственностью.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209036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 школа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и комедии были не только зрелищем, но и способом размышлять о справедливости, долге и последствиях выбора. На сцене зрители узнавали знакомые жизненные ситуации.
</a:t>
            </a:r>
            <a:endParaRPr lang="en-US" sz="12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Качества, которые ценил греческий гражданин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учебника и античной традиции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эллина важно было не одно умение, а их сочетание: мыслить, говорить, владеть собой и быть готовым действовать вместе с другими.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качествами стали умеренность, храбрость и уважение к законам: именно они поддерживали порядок в полисе и доверие между гражданами.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1010688"/>
            <a:ext cx="277500" cy="22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44667"/>
            <a:ext cx="277500" cy="24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5316" y="2872138"/>
            <a:ext cx="17775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49650"/>
            <a:ext cx="277500" cy="22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было доступно образование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мальчики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путь воспитания чаще всего проходили свободные мальчики-граждане. Именно их готовили к чтению, музыке, гимнастике и будущему участию в жизни полиса.
</a:t>
            </a:r>
            <a:endParaRPr lang="en-US" sz="106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обучения зависел от достатка семьи. Богатые родители могли дольше учить детей, а в бедных семьях обучение часто было короче и проще.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обычно получали домашнее воспитание и реже посещали школы. Их учили вести хозяйство, помогать старшим и соблюдать принятые в доме правила.
</a:t>
            </a:r>
            <a:endParaRPr lang="en-US" sz="1120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и приезжие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и многие приезжие жители не имели таких же прав на образование. Поэтому воспитание в Элладе было неравным и сильно зависело от статуса человека.
</a:t>
            </a:r>
            <a:endParaRPr lang="en-US" sz="11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мальчик становился гражданином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семейное воспитание, школа и государственная подготовка в Афинах вели к участию в жизни полиса.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греческого воспитания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идея сочетать ум, тело и характер повлияла на римское образование. Позже она стала основой для многих европейских школ, где ценили и знания, и дисциплину.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системах сохранились уроки чтения, обсуждение правил поведения и занятия спортом. Эти элементы помогают развивать память, внимание, ответственность и умение работать с другими.
</a:t>
            </a:r>
            <a:endParaRPr lang="en-US" sz="1063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и 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Эллады заметно в современной школе и обществе: человеку нужны знания, физическая культура и уважение к общим правилам, чтобы жить и действовать вместе с людьми.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 в сравнении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учебника и античных авторов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два полиса по-разному понимали задачу воспитания и по-разному готовили молодёжь к жизни в обществе.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развивали речь и культуру, а Спарта — силу и подчинение. Обе системы служили интересам своего полиса.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зачем Эллада воспитывала граждан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воспитывали не просто грамотного человека, а полезного гражданина полиса. Его учили думать, говорить, трудиться, уважать законы и быть готовым защищать общее дело.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2026-05-31T23:39:17Z</dcterms:created>
  <dcterms:modified xsi:type="dcterms:W3CDTF">2026-05-31T23:39:17Z</dcterms:modified>
</cp:coreProperties>
</file>