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Чехов: как читать и обсуждать рассказ на школьном уроке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Чехова раскрывает целую жизнь через деталь, диалог и подтекст.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реализм конца XIX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о повседневности эпохи перемен, когда особенно важны точное наблюдение, психологическая глубина и социальная правда. Его рассказ строится на детали, паузе и недосказанности, а не на прямом нравоучении.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рассказы Чехова особенно выразительными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эпизод у Чехова — визит, разговор, служебная сцена — превращается в проверку характера. Небольшое событие показывает, как человек ведет себя под давлением обстоятельств.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деталь, повтор и значимая реплика помогают увидеть разрыв между внешним поведением героя и его внутренним состоянием. Именно этот контраст создает главную художественную напряженность.
</a:t>
            </a:r>
            <a:endParaRPr lang="en-US" sz="1092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не объясняет все до конца и заставляет читателя самостоятельно формулировать смысл. Поэтому рассказ кажется коротким по объему, но очень емким по содержанию.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Чехов: писатель, врач, наблюдатель человеческой жизни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образование приучило Чехова к точности наблюдения и вниманию к состоянию человека. Он умел замечать не только поступок, но и скрытое душевное напряжение.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Чехова сочетаются сочувствие и ирония. Он раскрывает характер через речь, жест, бытовую деталь и создаёт образ человека без прямых авторских объяснений.
</a:t>
            </a:r>
            <a:endParaRPr lang="en-US" sz="11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Чехова, которые чаще всего изучаются в школе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разные сюжеты раскрывают сходные нравственные слабости.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Чехов показывает не частные курьёзы, а устойчивые модели поведения, связанные с зависимостью, страхом и внутренней слабостью.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школьный литературный канон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53104" y="4000619"/>
            <a:ext cx="32805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повторяются в прозе Чехова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Чинопочитание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Ранги и должности у Чехова нередко важнее человеческого достоинства. Герои мгновенно меняют тон, если перед ними человек выше по положению.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персонажи живут среди людей, но остаются внутренне отделёнными от них. Чехов показывает, как отсутствие подлинной близости опустошает человека.
</a:t>
            </a:r>
            <a:endParaRPr lang="en-US" sz="82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 Чехова парализует волю и заставляет героя действовать неразумно. Он может быть смешным внешне, но всегда разрушает внутреннюю свободу.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оправдывают слабость удобными словами и привычными объяснениями. Чехов разоблачает эту ложную уверенность через поступок, который говорит больше речи.
</a:t>
            </a:r>
            <a:endParaRPr lang="en-US" sz="819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лень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Нежелание меняться и сопротивляться обстоятельствам приводит к постепенному нравственному угасанию. Чехов особенно внимательно показывает этот тихий, почти незаметный процесс.
</a:t>
            </a:r>
            <a:endParaRPr lang="en-US" sz="7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чеховского рассказа на уроке литературы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пересказа к интерпретации художественного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«Хамелеон»: как в смешном эпизоде раскрывается социальная сатира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не просто меняет мнение — он мгновенно подстраивает речь и поведение под предполагаемого хозяина собаки. Так Чехов показывает зависимость человека от силы и статуса.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создают повторяющиеся реплики, скачки интонации и деталь шинели, которую герой то снимает, то надевает. За смешным эпизодом стоит точная сатира на беспринципность.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героев Чехов чаще всего высмеивает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социальная зависимость и неискренность становятся у Чехова главными источниками комизма и нравственной критики.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герой зависит от мнения и чина, тем заметнее его духовная слабость и тем острее авторская ирония.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программных рассказов А.П. Чехова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у Чехова: скрытый смысл, который не звучит прямо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не только событие, но и странную интонацию, паузы, недоговорённость. Именно они подсказывают, что в тексте есть скрытый смысл.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становятся важны жесты, реплики и мелкие предметы. Они часто говорят о герое больше, чем его прямые слова, и раскрывают внутренний конфликт.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читатель сопоставляет сказанное и недосказанное, чтобы понять авторскую позицию. Так подтекст превращается в точный вывод о человеке и жизни.
</a:t>
            </a:r>
            <a:endParaRPr lang="en-US" sz="10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мир Беликова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Футляр как привычка к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Беликов стремится оградить себя от любого риска: ему нужны запреты, правила и предсказуемость. Даже одежда и манеры превращаются у него в средство спрятаться от жизни.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который подчиняет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такой страх не остается личным делом героя. Он подавляет окружающих, заставляет их осторожничать и постепенно привыкает к духовной несвободе.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в рассказе «Смерть чиновника»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не только страх, но и навязчивое стремление исправить мнимую вину. Именно оно делает комическую ситуацию почти трагической.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Червяков подчиняется мысли о вине, тем стремительнее растет его паника. Чехов показывает, как психологическая зависимость разрушает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 «Смерть чиновника»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Чехова: смешное, за которым стоит горечь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несоответствия между словами героя и реальным положением дел. Чехов особенно любит показывать, как важная поза оборачивается жалкой растерянностью.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резкие смены интонации делают сцену смешной на поверхности, но одновременно подчеркивают духовную пустоту, страх или унизительную зависимость персонажа от чужого мнения.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у Чехова звучит естественно и точно, поэтому смешное кажется жизненно достоверным. За бытовой фразой часто скрывается характер человека и его слабость.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смеется не над случайной шуткой, а над человеческими пороками. Поэтому чеховский юмор оставляет после себя не легкость, а серьезное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Чехова и их роль в рассказах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приемы помогают Чехову создавать смысл и раскрывать характеры.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форма не украшает содержание, а создает его: деталь, речь и финал работают вместе и заставляют читателя самостоятельно видеть скрытый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рассказы «Хамелеон», «Смерть чиновника», «Человек в футляре»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«Ионыч»: как постепенно происходит духовное оскудение человека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начинает путь как живой и отзывчивый человек, способный мечтать и чувствовать. Но привычка к удобству, скука и отсутствие внутреннего движения постепенно вытесняют в нем прежнюю энергию.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достаток не спасает героя от духовной пустоты, а лишь маскирует ее. Чехов убеждает: если человек не сопротивляется среде, он незаметно утрачивает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чеховских героев по степени внутреннего изменения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не только силу перемен, но и их направление: у одних меняется поведение, у других — весь нравственный облик.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разные формы слабости: деградацию, приспособленчество, самоунижение и застылость. Все они делают человека зависимым от обстоятельств.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Чехов, рассказы «Ионыч», «Хамелеон», «Человек в футляре», «Толстый и тонкий»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16867"/>
            <a:ext cx="458700" cy="40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0755" y="2144739"/>
            <a:ext cx="3948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обсуждение рассказа на уроке литературы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назвать, что именно произошло в рассказе и почему этот эпизод нельзя считать случайной бытовой сценой. Это задает основу дальнейшего анализа.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сравнить поступки персонажей, их речь и поведение. Так становится видно, кто проявляет слабость, кто сопротивляется и как строятся отношения между героями.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помогает увидеть главный смысл текста. Он может быть внешним, но у Чехова особенно важен внутренний конфликт человека с самим собой.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авторскую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заметить, где в тексте слышна ирония, что подчеркивают детали и как финал меняет наше понимание происходящего. Именно здесь появляется вывод о проблеме.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интерпретацию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обсуждения — не пересказ, а собственный аргументированный вывод. Он должен включать тему, проблему и идею рассказа, подтвержденные наблюдениями из текста.
</a:t>
            </a:r>
            <a:endParaRPr lang="en-US" sz="8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чтения к интерпретации текста Чехова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литературы по чеховскому рассказу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Чехова остаются современными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сюжеты узнаются и сегодня, потому что страх, карьеризм, равнодушие и желание угодить сильному встречаются не только в литературе, но и в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учат замечать, как маленький компромисс постепенно меняет человека. Это особенно важно в школе, где формируется привычка отвечать за свои слова и поступки.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развивает внимательное чтение и критическое мышление: читатель учится видеть подтекст, различать внешнее и внутреннее и точнее понимать мотивы поведения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учит читать человека между строк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А.П. Чехова показывают, как в небольшом эпизоде раскрываются характер, нравственный выбор и скрытый смысл. Именно поэтому их чтение остается важным и сегодня.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2026-05-23T11:50:06Z</dcterms:created>
  <dcterms:modified xsi:type="dcterms:W3CDTF">2026-05-23T11:50:06Z</dcterms:modified>
</cp:coreProperties>
</file>