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воды в океане. Волны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вода постоянно движется: волны, течения, приливы и отливы. Сначала разберём волны: причины и последствия.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 никогда не бывает полностью спокойным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океане приходит в движение под действием ветра, притяжения Луны и Солнца, а также из-за землетрясений и вулканизма. Чаще всего волны рождает ветер: он передаёт воде энергию, но переносит не всю воду целиком.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032" y="1220067"/>
            <a:ext cx="165533" cy="132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77444" y="3340378"/>
            <a:ext cx="80525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7349" y="1205754"/>
            <a:ext cx="161051" cy="1610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20093" y="1204531"/>
            <a:ext cx="140920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71144" y="3340378"/>
            <a:ext cx="161051" cy="16105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волны и её параметры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Гребень и впадина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волна имеет гребень — самую высокую часть, и впадину — самую низкую. Эти точки помогают описывать волну и сравнивать разные её виды.
</a:t>
            </a:r>
            <a:endParaRPr lang="en-US" sz="1173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волны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волны измеряется как расстояние от впадины до гребня. Чем больше это расстояние, тем сильнее ощущается волна и тем она заметнее для берега и судов.
</a:t>
            </a:r>
            <a:endParaRPr lang="en-US" sz="1171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волны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волны — расстояние между двумя соседними гребнями. Она показывает, насколько «растянута» волна, и влияет на то, как она ведёт себя при подходе к берегу.
</a:t>
            </a:r>
            <a:endParaRPr lang="en-US" sz="1173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длина и период связаны между собой: изменение одного параметра обычно отражается и на других. Поэтому измеряют несколько характеристик, чтобы точнее описать волну.
</a:t>
            </a:r>
            <a:endParaRPr lang="en-US" sz="1130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волны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— это время, за которое проходит одна волна. По нему можно понять частоту колебаний: как часто сменяются гребни и впадины.
</a:t>
            </a:r>
            <a:endParaRPr lang="en-US" sz="12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ряби к ветровым волнам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дует над поверхностью воды и передаёт ей свою энергию. Сначала появляется лёгкая рябь, которую легко заметить по мелким колебаниям. Если ветер не стихает, рябь превращается в более чёткие ветровые волны.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ветер создаёт волны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растут волны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волн зависит от трёх факторов: силы ветра, времени его действия и площади открытой воды. Чем они больше, тем выше и «организованнее» волны, потому что на их формирование уходит больше энергии.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высота ветровых волн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высоты растёт не только из-за силы ветра, но и из-за того, сколько времени вода успевает получать энергию от ветра.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рост наблюдается при сильном и продолжительном ветре: волнам хватает «разгона» над большой водной поверхностью.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 по географии (обобщённая схема зависимости; точные числа на графике условные).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волна движется, а вода не уходит далеко
</a:t>
            </a:r>
            <a:endParaRPr lang="en-US" sz="2704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воды в волне перемещаются не вместе с самой волной. Они в основном колеблются около своего места, то поднимаясь к гребню, то опускаясь к впадине.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движение похоже на качание по кругу или овальному пути. Поэтому вода «работает» внутри волны, а не уезжает вслед за ней на сотни метров или километров.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волна может пройти большое расстояние, а конкретные участки воды остаются на месте. Поэтому корабли качаются на волне, но не уносятся ею далеко.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383207"/>
            <a:ext cx="4022400" cy="14255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параметров показывает, что у спокойной ряби значения обычно небольшие, а у сильных ветровых волн размеры растут.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мощная волна, тем больше её размеры и энергия: обычно растут высота, длина и период, а вместе с ними меняется и скорость.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(обобщённое сравнение параметров).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волны
</a:t>
            </a:r>
            <a:endParaRPr lang="en-US" sz="25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волна подходит к мелководью, её нижняя часть начинает тормозить, потому что дно мешает движению воды. Верхняя часть идёт быстрее, поэтому гребень становится всё более крутым и неустойчивым.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определённый момент волна ломается: образуются пена и брызги. Этот процесс называют прибоем, и чаще всего его хорошо видно там, где глубины небольшие и волнам приходится «встречаться» с дном.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волной у берега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волны от ветра до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событий: ветер передаёт воде энергию, формирует волну и приводит её к берегу.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Штормовые волны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шторма волны становятся выше и длиннее: гребни и впадины заметнее, а энергия в них растёт. Поэтому такие волны чаще приводят к опасным ситуациям в море и у берега.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Штормовые волны могут мешать движению судов и снижать устойчивость небольших лодок. Кроме того, они способны разрушать или повреждать береговые постройки, особенно там, где берег слабо защищён.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открытом море штормовые волны нередко идут сериями: гребни появляются друг за другом, и воздействие становится более «долгим». Из-за этого нагрузка на сооружения и суда ощущается дольше.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штормовые волны вызывают размыв песка, повреждение причалов и повышают риск для людей на пляже. Самые серьёзные последствия обычно связаны с сочетанием шторма и мелководного берега.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— особая волна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Причина: подводные события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начинается не от ветра, а из-за подводных землетрясений, извержений вулканов или оползней на дне океана. Вода получает импульс из глубины, поэтому волна отличается от обычных ветровых.
</a:t>
            </a:r>
            <a:endParaRPr lang="en-US" sz="1263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Берег: резкий подъём и опасность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Подойдя к мелководью, цунами теряет глубину, и гребень резко увеличивается в высоту. Возникает сильное затопление, поэтому это чрезвычайно опасное явление для людей и портов.
</a:t>
            </a:r>
            <a:endParaRPr lang="en-US" sz="1263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океан: почти незаметно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Вдали от берегов цунами может выглядеть как небольшое повышение уровня моря или незаметная рябь. Но внутри океана волна движется очень быстро, распространяясь на большие расстояния.
</a:t>
            </a:r>
            <a:endParaRPr lang="en-US" sz="1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Ветровые волны и цунами: сравнение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ветровых волн длина обычно меньше, а энергия сосредоточена ближе к поверхности. У цунами длина волны очень велика, поэтому воздействие у берега бывает несоразмерно сильным.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ключевую разницу: цунами чаще опаснее именно у берега из‑за сочетания большой длины волны и резкого изменения условий на мелководье.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качественное сравнение по учебным описаниям (без привязки к измеренным единицам).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Приливы, отливы и волны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отливы возникают из‑за притяжения Луны и Солнца. Уровень воды меняется регулярно: в одних местах чаще, в других — медленнее, но связь с астрономическими причинами сохраняется.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чаще появляются из‑за ветра: он передаёт поверхности океана свою энергию. Поэтому волны меняются быстрее, чем приливы, и зависят от погоды и силы ветра над водой.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и том же берегу могут одновременно быть прибой, прилив или отлив и штормовые волны. Это разные движения воды: приливы меняют уровень, волны — раскачивают и разрушают берег, а причины у них различны.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55690"/>
            <a:ext cx="343500" cy="27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7063" y="1940423"/>
            <a:ext cx="343500" cy="305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волны изменяют берега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ударяют в берег, размывают и обламывают участки скал. Чем чаще и сильнее волны, тем быстрее идёт разрушение, особенно на участках без защитного слоя из песка или гальки.
</a:t>
            </a:r>
            <a:endParaRPr lang="en-US" sz="1462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песка и гальки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потоком и обратным течением волны перемещают песок и гальку вдоль берега. Иногда материал уходит, а иногда — накапливается, из‑за чего форма береговой линии постепенно меняется.
</a:t>
            </a:r>
            <a:endParaRPr lang="en-US" sz="1352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у 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волн могут появляться пляжи, косы, отмели и небольшие береговые выступы. Их очертания зависят от направления волн, глубины и того, есть ли на дне препятствия или песчаные «залежи».
</a:t>
            </a:r>
            <a:endParaRPr lang="en-US" sz="138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скорость размыва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берег открыт сильным волнам, размыв происходит быстрее: волна дольше и эффективнее разрушает поверхность. В более защищённых бухтах песок чаще задерживается и остаётся на месте.
</a:t>
            </a:r>
            <a:endParaRPr lang="en-US" sz="13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волны бывают особенно заметны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открытом океане волны часто идут ровно и далеко. У берега они меняют форму и превращаются в прибой. В проливах и узких местах движение воды усложняется, из‑за чего волны и течение могут усиливаться.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изменения формы волны получают у берега: из‑за мелководья начинается разрушение гребня. В проливах волны взаимодействуют с течениями, поэтому эффекты становятся заметнее.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знания о волнах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без лишнего риска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заранее оценивают высоту и силу волн, чтобы выбрать маршрут и скорость. В сложных условиях это помогает избежать опасных качек и ситуаций, когда палуба регулярно заливается водой. Знания о волнах повышают безопасность плавания.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спасения и предупреждения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внимательно следят за штормовыми предупреждениями и прогнозами опасных волн. Раньше, чем волны достигают берега, можно организовать закрытие пляжей и подготовить спасательные средства. Так уменьшается риск для людей у воды.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берега инженерными решениями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строят волноломы, причалы и другие сооружения, чтобы ослаблять удары волн о берег. Благодаря таким конструкциям снижается размыв песка и повреждение береговой инфраструктуры. На побережьях это особенно важно во время штормов.
</a:t>
            </a:r>
            <a:endParaRPr lang="en-US" sz="10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Опасности, связанные с волнами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шторма волны чаще всего самые разрушительные: береговые конструкции испытывают многократные удары, а вода может подниматься на значительную высоту.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наиболее серьёзные последствия связаны с размывом и затоплением. Дополнительные риски возникают для людей и транспорта, особенно во время штормов.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природным опасностям (качественное сравнение, без привязки к статистике).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наблюдают и измеряют волны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волн и их период измеряют с помощью специальных буёв. Они стоят в море и передают данные в сети наблюдений, позволяя оценивать ситуацию ещё до выхода на берег.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станции тоже фиксируют параметры волн и колебания уровня воды. По этим данным местные службы могут уточнять штормовые риски для пляжей и портов.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данные используют для прогнозов погоды и предупреждений о шторме. Это важно для морских берегов, где много людей и развита инфраструктура, чувствительная к волнам.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дополняют наблюдения, особенно на больших океанских пространствах. Они помогают увидеть, где формируются штормовые зоны и как волны распространяются к другим районам.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800 км/ч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цунами может быстро добраться до берега даже после событий далеко в океане.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цунами может достигать очень больших значений: волна проходит путь быстрее, чем многие привычные опасные явления. Это объясняет необходимость ранних предупреждений.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(National Oceanic and Atmospheric Administration), справочные материалы о цунами.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океана: от природы до безопасности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— важная часть движения воды в океане. Они возникают главным образом из‑за ветра, но цунами имеют другие причины. Свойства волн зависят от ветра, глубины и дна; знания о них помогают понимать природу, защищать берега и избегать опасности.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2026-05-12T23:47:55Z</dcterms:created>
  <dcterms:modified xsi:type="dcterms:W3CDTF">2026-05-12T23:47:55Z</dcterms:modified>
</cp:coreProperties>
</file>