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устойчиво-безопасного развития в современном мире: основные вызовы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Экологические, социальные и технологические вызовы требуют глобального сотрудничества.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устойчивому развитию: уроки истории и современные вызовы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населения, урбанизация и научный прогресс сформировали вызовы, решаемые с 1987 года. Сегодня климат, неравенство и риски требуют новых подходов.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устойчиво-безопасного развития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сочетает экономический рост, защиту природы и социальную справедливость для нынешних и будущих поколений.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развитие направлено на предотвращение катастроф, эпидемий и конфликтов при сохранении высокого качества жизни.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устойчивости и безопасности формирует основу для стабильного и справедливого общества будущего.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роста населения и урбанизации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меняет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половины населения мира теперь живет в городах, что приводит к росту потребности в жилье, транспорте и энергии.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превысило 8 миллиардов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население Земли превысило 8 миллиардов человек, что усилило нагрузку на природные ресурсы и инфраструктуру городов.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для систем жизнеобеспечения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увеличивает давление на водоснабжение, энергетику и пищевые цепочки, требуя инновационных решений.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его проявления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растет с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температура повысилась на 1,1°C с 1850 года, приводя к таянию ледников и экстремальным погодным явлениям.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год как год климатических аномалий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Аномалии включают сильные ливни в Европе и засухи в Африке, что сказывается на сельском хозяйстве и миграции людей.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 экономические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ведет к снижению урожайности и росту природных катастроф, нарушая жизнь миллионов людей.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энергетические вызовы и пути их решения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цифровых технологий в потреблении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IT-сектора растит спрос на энергоресурсы, стимулируя поиск более чистых и возобновляемых источников.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традиционных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нефти и газа сокращаются, что вместе с загрязнением делает энергетический кризис глобальной проблемой.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 возобновляемую энергетику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2021–2023 годы вложения в солнечную, ветровую и гидроэнергию превысили 1,5 триллиона долларов.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экологического загрязнения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выбросы CO₂ и их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 сельскохозяйственные отрасли выбрасывают более 35 миллиардов тонн углекислого газа ежегодно, усугубляя парниковый эффект.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 здоровье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около 9 миллионов человек умирают преждевременно из-за плохого качества воздуха и воды, отмечают эксперты Lancet (2022).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перехода на чистые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вред экологии, нужно срочно внедрять экологически безопасные стандарты в производство и повседневную жизнь.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технологические и биологические угрозы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и её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2019 года вирус унес более 6,8 миллионов жизней, подчеркнув важность своевременного реагирования и контроля эпидемий.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техногенных катастроф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на Чернобыльской и Фукусимской АЭС демонстрируют разрушительные последствия неправильного управления технологиями.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систем предотвращения кризисов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мониторинга и мер безопасности важно для предотвращения дальнейших техногенных и биологических катастроф.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науки и техники в устойчивом развитии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Экологичные виды топлива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Биотопливо снижает выбросы CO₂, создавая более чистые энергетические решения без вреда для природы.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энергосети повышают эффективность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автоматизации и цифровые системы оптимизируют потребление энергии, уменьшая потери и экономя ресурсы.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Нанотехнологии и биотехнологии в экологии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инновации помогают очищать воду и восстанавливать почвы, повышая устойчивость природных систем.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цели ООН для устойчивого развития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качественного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становится ключом к развитию способностей и улучшению возможностей для миллионов детей по всему миру.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Ликвидация бедности и 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Повестка ООН ставит задачу уменьшить социальные различия и обеспечить достойный уровень жизни для всех людей.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изменением климата и развитие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включают меры по снижению выбросов и создание устойчивой инфраструктуры в быстро растущих городах планеты.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устойчивого развития в России: современные примеры
</a:t>
            </a:r>
            <a:endParaRPr lang="en-US" sz="1949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Энергосбережение в российских 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российских городах реализуются программы по энергосбережению: установка светодиодных ламп и модернизация систем отопления помогают снизить потребление ресурсов и выбросы в атмосферу. Эти меры уже улучшают экологическую ситуацию в мегаполисах.
</a:t>
            </a:r>
            <a:endParaRPr lang="en-US" sz="775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велоинфраструктуры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городах, таких как Москва и Санкт-Петербург, строятся велодорожки и прокаты велосипедов, что способствует снижению загруженности транспорта и уменьшению выбросов загрязняющих веществ. Это улучшает качество воздуха и поощряет здоровый образ жизни.
</a:t>
            </a:r>
            <a:endParaRPr lang="en-US" sz="818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переработки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введены раздельные контейнеры для сбора мусора и широко развиты центры переработки. Образовательные проекты во многих школах обучают детей правильной утилизации и повторному использованию бытовых отходов, формируя экологическую культуру с раннего возраста.
</a:t>
            </a:r>
            <a:endParaRPr lang="en-US" sz="775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опыт реализации устойчивого развития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Экологичные рисовые поля в Китае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развивают технологии выращивания риса с минимальным использованием химикатов и воды, что снижает загрязнение и сохраняет биоразнообразие в сельских районах, помогая сохранять устойчивость экосистем.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в Израиле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Израиль активно использует солнечные электростанции, обеспечивая значительную часть энергии за счёт возобновляемых источников. Такая стратегия сокращает выбросы и укрепляет энергетическую независимость страны.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города в Сингапуре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стал примером эффективного использования водных ресурсов и создания зелёных зон в городе. Инновационные решения в области очистки воды и развития парков помогают сохранить комфорт и улучшить качество жизни горожан.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угрозы: экономические убытки и прирост катастроф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экономического ущерба совпадает с увеличением числа экстремальных погодных явлений и природных катастроф, обусловленных изменениями климата.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возрастающую уязвимость экономики из-за природных катастроф. Требуются меры по адаптации и снижению рисков, связанные с климатической политикой.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2023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и проблемы доступа к ресурсам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и ограниченный доступ к образованию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700 миллионов людей живут ниже черты бедности, что ограничивает доступ к качественному образованию. Во многих регионах дети вынуждены оставаться дома, что усугубляет социальное неравенство и снижает шансы на будущее.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 и медицинских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регионах с высоким социальным риском многие сообщества испытывают нехватку чистой питьевой воды и базовых медицинских услуг, что увеличивает уязвимость перед эпидемиями и негативно влияет на здоровье людей.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воздействия человека на природу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данные по ключевым антропогенным воздействиям, отражающие масштабы влияния на окружающую среду и биоразнообразие.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Заметное превышение вырубки лесов над восстановлением и значительный рост выбросов CO₂ приводят к тревожному сокращению биоразнообразия.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данные за 2023 год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для устойчивого будущего: школьные примеры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Экортем в школьные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начинают вводить темы устойчивого развития и экологии в учебные планы, формируя у детей понимание важности охраны природы.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раздельного сбора мусора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организуют системы сортировки отходов, развивая навыки ответственного отношения к ресурсам в повседневной жизни.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экономии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участвуют в акциях и проектах, направленных на снижение энергопотребления в учебных заведениях и дома.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на экостанции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Организуются выезды на образовательные экскурсии, где дети знакомятся с современными технологиями охраны окружающей среды и устойчивого развития.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на службе устойчивости и безопасности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Электромобили и умные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электромобилей совместно с развитием «умных» городских систем способствует снижению загрязнения воздуха и оптимизации потребления ресурсов в городской среде.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Ветровая и солнечная 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ветровых и солнечных электростанций позволяет существенно снизить зависимость от ископаемого топлива и уменьшить выбросы парниковых газов, способствуя экологической безопасности.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шведского города Векшё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Векшё стал лидером по снижению выбросов CO₂ за счёт интенсивного внедрения «зелёных» инноваций и эффективных программ переработки отходов, демонстрируя успешную модель устойчивого развития.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простых решений на устойчивую среду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шаги снижения углеродного следа и улучшения здоровья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19707"/>
            <a:ext cx="261000" cy="20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877" y="3019267"/>
            <a:ext cx="206550" cy="275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молодёжи и каждого в безопасном будущем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макулатуры и батареек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организуют сбор вторсырья, помогая уменьшить количество отходов и сохранить природные ресурсы.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в эко-парках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участвует в уборке и восстановлении парков, улучшая состояние городских территорий и пробуждая заботу о природе.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стартапов по переработке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предприниматели создают проекты, направленные на переработку отходов и разработку устойчивых технологий.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Экологичный транспорт и энергосбережение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может снизить выбросы, используя общественный транспорт и экономя электроэнергию в быту.
</a:t>
            </a:r>
            <a:endParaRPr lang="en-US" sz="7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Устойчиво-безопасное развитие — путь к будущему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совместными усилиями всех слоёв общества мы сможем обеспечить справедливость, сохранить природу и построить безопасное общество для грядущих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2026-05-11T02:48:20Z</dcterms:created>
  <dcterms:modified xsi:type="dcterms:W3CDTF">2026-05-11T02:48:20Z</dcterms:modified>
</cp:coreProperties>
</file>