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Speculating in English: как выражать предположения и догадки
</a:t>
            </a:r>
            <a:pPr algn="l" indent="0" marL="0">
              <a:lnSpc>
                <a:spcPct val="100000"/>
              </a:lnSpc>
              <a:buNone/>
            </a:pPr>
            <a:r>
              <a:rPr lang="en-US" sz="302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вероятном, не зная точного ответа.
</a:t>
            </a:r>
            <a:endParaRPr lang="en-US" sz="302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догадки в английской речи
</a:t>
            </a:r>
            <a:endParaRPr lang="en-US" sz="3327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реальном общении часто приходится предполагать: кто-то опаздывает, что-то забыто, причина не ясна. Английские формы для догадок помогают звучать естественно, вежливо и уверенно в ответах, описаниях и обсуждениях.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speculation в английском языке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635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точный факт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Speculation — это высказывание о том, что кажется правдой, но ещё не подтверждено полностью. Говорящий опирается на признаки, а не на прямое знание, поэтому формулирует мысль осторожно.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35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степень уверенности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позволяет передать не только сам вывод, но и его силу. Одни выражения показывают высокую уверенность, другие — лишь возможную догадку, а третьи помогают говорить очень осторожно.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74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речи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must be at home передаёт сильный вывод. She might be late звучит как вероятное предположение. It could rain later указывает на возможную ситуацию без полной уверенности.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Сигналы, по которым строится догадка
</a:t>
            </a:r>
            <a:endParaRPr lang="en-US" sz="3171" dirty="0"/>
          </a:p>
        </p:txBody>
      </p:sp>
      <p:sp>
        <p:nvSpPr>
          <p:cNvPr id="12" name="Text 2"/>
          <p:cNvSpPr txBox="1"/>
          <p:nvPr/>
        </p:nvSpPr>
        <p:spPr>
          <a:xfrm>
            <a:off x="4895750" y="158292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догадку часто влияют выражение лица, одежда и поза человека. Если школьник выглядит сонным или торопится, по этим признакам можно осторожно предположить его состояние или занятие.
</a:t>
            </a:r>
            <a:endParaRPr lang="en-US" sz="987" dirty="0"/>
          </a:p>
        </p:txBody>
      </p:sp>
      <p:sp>
        <p:nvSpPr>
          <p:cNvPr id="13" name="Text 3"/>
          <p:cNvSpPr txBox="1"/>
          <p:nvPr/>
        </p:nvSpPr>
        <p:spPr>
          <a:xfrm>
            <a:off x="4895750" y="2685850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 тоже помогает делать выводы: комната, школьный коридор, спортивная площадка или улица подсказывают, где происходит действие. Контекст делает предположение точнее и естественнее.
</a:t>
            </a:r>
            <a:endParaRPr lang="en-US" sz="987" dirty="0"/>
          </a:p>
        </p:txBody>
      </p:sp>
      <p:sp>
        <p:nvSpPr>
          <p:cNvPr id="14" name="Text 4"/>
          <p:cNvSpPr txBox="1"/>
          <p:nvPr/>
        </p:nvSpPr>
        <p:spPr>
          <a:xfrm>
            <a:off x="4895750" y="378877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Облака, зонт, закрытое окно или книги на столе дают дополнительные подсказки. Такие детали помогают выбрать правильную формулу на английском и не ограничиваться простым guess.
</a:t>
            </a:r>
            <a:endParaRPr lang="en-US" sz="987" dirty="0"/>
          </a:p>
        </p:txBody>
      </p:sp>
      <p:sp>
        <p:nvSpPr>
          <p:cNvPr id="15" name="Text 5"/>
          <p:cNvSpPr txBox="1"/>
          <p:nvPr/>
        </p:nvSpPr>
        <p:spPr>
          <a:xfrm>
            <a:off x="7105650" y="1582925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и жесты
</a:t>
            </a:r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человек делает, часто важнее слов. Если кто-то смотрит в телефон, спешит или собирает вещи, это помогает понять ситуацию и выразить догадку более убедительно.
</a:t>
            </a:r>
            <a:endParaRPr lang="en-US" sz="1050" dirty="0"/>
          </a:p>
        </p:txBody>
      </p:sp>
      <p:sp>
        <p:nvSpPr>
          <p:cNvPr id="16" name="Text 6"/>
          <p:cNvSpPr txBox="1"/>
          <p:nvPr/>
        </p:nvSpPr>
        <p:spPr>
          <a:xfrm>
            <a:off x="7105650" y="2685850"/>
            <a:ext cx="16509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 изображения можно предположить смысл по голосу и реакции. Неуверенная интонация, раздражение или удивление подсказывают, какую степень вероятности лучше выбрать в английской фразе.
</a:t>
            </a:r>
            <a:endParaRPr lang="en-US" sz="98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909084"/>
            <a:ext cx="4133400" cy="1647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средства выражения предположения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и конструкции показывают, насколько уверенно говорящий делает вывод.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слова показывает степень уверенности: от сильного вывода до осторожной возможности или отрицательного исключения.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speculation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614525" y="2099400"/>
            <a:ext cx="2285400" cy="22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 — сильный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Must используют, когда вывод кажется почти очевидным по признакам. Например, He must know the answer показывает, что говорящий пришёл к уверенному заключению на основе ситуации.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429325" y="2099400"/>
            <a:ext cx="2285400" cy="22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Can't — почти исключено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Can't выражает вывод о невозможности или крайней маловероятности. В примере She can't be in the classroom if she is on the bus говорящий исключает вариант по фактам.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244125" y="2099400"/>
            <a:ext cx="2285400" cy="22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Might, may, could — возможное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Might, may и could обозначают вероятность без полной уверенности. Они подходят, когда есть основания думать, но доказательств недостаточно, поэтому речь звучит осторожно и естественно.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уверенности и значение модальных глаголов
</a:t>
            </a:r>
            <a:endParaRPr lang="en-US" sz="27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показывает не только вероятность, но и разницу между положительным и отрицательным выводом.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speculation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степени уверенности в выражениях speculation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предлагает точные средства для передачи силы предположения: от очень уверенного вывода до осторожной догадки и отрицательного исключения.
</a:t>
            </a:r>
            <a:endParaRPr lang="en-US" sz="97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74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структуры с предположением
</a:t>
            </a:r>
            <a:endParaRPr lang="en-US" sz="3274" dirty="0"/>
          </a:p>
        </p:txBody>
      </p:sp>
      <p:sp>
        <p:nvSpPr>
          <p:cNvPr id="9" name="Text 2"/>
          <p:cNvSpPr txBox="1"/>
          <p:nvPr/>
        </p:nvSpPr>
        <p:spPr>
          <a:xfrm>
            <a:off x="695175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Модальный глагол + base form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модель: subject + must/might/could/can’t + verb. Она помогает строить короткие и точные фразы, например She must be studying for the test.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42729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Seem, look, appear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связывают догадку с наблюдением. Фразы He looks worried или They appear tired звучат естественно, когда вывод основан на внешних признаках.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590208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looks like + clause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конструкция удобна, если нужно описать ситуацию целиком. It looks like they forgot the homework помогает передать общий вывод без излишней категоричности.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7815" y="2099401"/>
            <a:ext cx="1862658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think / I guess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подходят для личного мнения или осторожной оценки. Они часто встречаются в устной речи и помогают отвечать мягко, особенно если уверенность невысока.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догадку по картинке или 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формы по видимым признакам и уровню уверенности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9688" y="265825"/>
            <a:ext cx="4395925" cy="4556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Предположения о людях, местах и действиях
</a:t>
            </a:r>
            <a:endParaRPr lang="en-US" sz="3171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000" y="146862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это может быть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нужно угадать, кем является человек на фото или в ситуации. He might be a student звучит естественно, если по одежде, возрасту или окружению есть похожие признаки.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35000" y="2571550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помогает определить место: classroom, library, school hallway, street. Фраза They must be at school подходит, когда вокруг видны школьные детали и сама обстановка это подтверждает.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5000" y="3674475"/>
            <a:ext cx="38610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позе, предметам и движению можно предположить действие. She could be waiting for a bus хорошо описывает ситуацию, если человек стоит у дороги, смотрит вдаль или держит сумку.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способа выражения догадки звучат по-разному: один передаёт мнение, другой — вывод на основе деталей. Это помогает говорить точнее и естественнее.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подхода помогают различать личное мнение и вывод по признакам.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speculating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158759"/>
            <a:ext cx="3856200" cy="12305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сравнение помогает выбрать выражение по силе уверенности и ситуации общения.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Модальные глаголы точнее показывают вывод по признакам, а личные фразы чаще звучат как мнение или осторожная догадка.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speculating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фраз по степени уверенности и стилю
</a:t>
            </a:r>
            <a:endParaRPr lang="en-US" sz="3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614525" y="2099400"/>
            <a:ext cx="2285400" cy="22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Задаём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 could, might и специальными вопросами помогают не требовать точный ответ, а мягко подводить собеседника к предположению о месте, причине или действии.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429325" y="2099400"/>
            <a:ext cx="2285400" cy="22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Отвечаем с догадкой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часто добавляют краткое объяснение с because, чтобы показать логику вывода: He might be on the bus because the roads are busy.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244125" y="2099400"/>
            <a:ext cx="2285400" cy="22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диалога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реплики особенно удобны в парной работе и обсуждениях, потому что учат не только спрашивать, но и вежливо выражать неуверенность без резких утверждений.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Спекуляция в вопросах и ответах
</a:t>
            </a:r>
            <a:endParaRPr lang="en-US" sz="3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ошибки чаще связаны не со смыслом, а с выбором формы и местом слов в предложении.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типичным ошибкам в теме speculating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выражении предположений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возникают с модальными формами и базовой грамматикой после них; значит, нужен короткий алгоритм проверки каждого высказывания.
</a:t>
            </a:r>
            <a:endParaRPr lang="en-US" sz="100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956" y="1533950"/>
            <a:ext cx="301388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825" y="326100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0825" y="1533950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8500" y="3267630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предположения помогают при чтении и аудировании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смысла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maybe, probably и perhaps подсказывают, что автор не утверждает факт окончательно, а оставляет место для вероятности и осторожного вывода.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подсказки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seems, appears, likely и probably работают как сигналы: текст опирается на предположение, а не на твёрдо установленный факт.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намерение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выражениям I guess, I suppose и I’m not sure легче понять, сомневается ли говорящий, уточняет ли он мысль или просто предлагает версию.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Верный ответ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заметить маркеры неопределённости, проще выбрать правильную интерпретацию задания и не перепутать мнение автора с подтверждённой информацией.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2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форму для предположения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строится от степени уверенности к грамматической проверке фразы.
</a:t>
            </a:r>
            <a:endParaRPr lang="en-US" sz="332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2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учебной и повседневной жизни
</a:t>
            </a:r>
            <a:endParaRPr lang="en-US" sz="2982" dirty="0"/>
          </a:p>
        </p:txBody>
      </p:sp>
      <p:sp>
        <p:nvSpPr>
          <p:cNvPr id="9" name="Text 2"/>
          <p:cNvSpPr txBox="1"/>
          <p:nvPr/>
        </p:nvSpPr>
        <p:spPr>
          <a:xfrm>
            <a:off x="695400" y="2970149"/>
            <a:ext cx="2446087" cy="15942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Опоздание в школу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одноклассник опаздывает, можно сказать: He must be late for school. Такая фраза звучит как вывод по ситуации и помогает объяснить наблюдение кратко и естественно.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35305" y="2970149"/>
            <a:ext cx="2446087" cy="15942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Забытая тетрадь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ищет вещи, уместно предположить: She might have forgotten her notebook. Здесь важна осторожность, потому что факт ещё не подтверждён, но выглядит вероятным.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75209" y="2970149"/>
            <a:ext cx="2446087" cy="15942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закрытому окну, книгам или наушникам можно делать выводы: It could rain soon. Контекст подсказывает, как связать деталь с возможным событием или действием.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7110" y="1762825"/>
            <a:ext cx="3480380" cy="193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 для урока английского языка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фразы помогают не звучать слишком категорично и подходят для ответов в классе и дома.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выражения помогают говорить осторожно: одни передают мнение, другие — вывод, вероятность или отрицательное предположение.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speculating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175" y="14194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7375" y="14194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975" y="3291505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37375" y="3284875"/>
            <a:ext cx="267900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закрепляет тема speculating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вывода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63150" y="18940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учит замечать детали и строить выводы по признакам, а не угадывать случайно. Это развивает внимательность и помогает объяснять свою мысль убедительно.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картинок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24350" y="1893925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ответах по изображению ученик выбирает степень уверенности и точные слова, поэтому описание становится более естественным, разнообразным и похожим на реальную речь.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и обсуждения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9631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важно не только назвать факт, но и показать осторожность, сомнение или уверенность. Speculating помогает звучать вежливо и не слишком резко.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ответы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424350" y="3759350"/>
            <a:ext cx="3349200" cy="93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мини-текстах и коротких письменных заданиях такие выражения делают речь точнее: автор может сообщить не только событие, но и степень его вероятности.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 звучать естественно, когда нет точного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Speculating помогает выбирать между уверенностью, вероятностью и осторожной догадкой. Благодаря этому речь становится точнее, мягче и ближе к реальному общению на английском языке.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2026-05-31T11:24:34Z</dcterms:created>
  <dcterms:modified xsi:type="dcterms:W3CDTF">2026-05-31T11:24:34Z</dcterms:modified>
</cp:coreProperties>
</file>