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Общественно-политическое развитие Запада в 1945 — середине 1980-х гг.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восстановления и «социального государства» к протестам, кризисам и неоконсервативному повороту.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Европа и США: исходные условия перемен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Запад столкнулся с разрушенной экономикой, дефицитом жилья, продовольствия и топлива, а также с ожиданием реформ. Опыт прошлых катастроф усилил запрос на демократию и социальные гарантии. План Маршалла ускорил восстановление, а НАТО укрепило лидерство США.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западного блока в годы холодной войны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(1947) задала линию на сдерживание СССР и поддержку антикоммунистических сил в Европе и за ее пределами.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(1949) оформило систему коллективной обороны, где США стали ключевым гарантом, а европейские государства усилили атлантизм и координацию внешней политики.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(1947–1948) работал не только как финансовая помощь: он помогал стабилизировать политическую ситуацию в западноевропейских странах.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Западной Европы в 1950-е — начале 1960-х годов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«Экономическое чудо» укрепило доверие к демократическим институтам и сделало социальные программы реалистичными.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роста стало основой общественного согласия: при подъеме легче финансировать поддержку граждан и модернизацию.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показатели для иллюстрации динамики по ФРГ, Франции и Италии; точные значения в задании не указаны.
</a:t>
            </a:r>
            <a:endParaRPr lang="en-US" sz="10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благосостояния как основа политического консенсуса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 ряде стран Западной Европы расширили пенсии, пособия по безработице, медицинское страхование и поддержку семей, а также доступ к образованию.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все активнее регулировало рынок труда и жилищное строительство, связывая социальную защиту с занятостью и стабильностью повседневной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Социал-демократы, христианские демократы и либералы спорили о том, как именно должно работать это государство, но сходились в целях: снизить бедность и предотвратить радикализацию.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1960-х социальная политика стала отличительным признаком западноевропейской модели, влияя на выбор избирателей и на характер партийных компромиссов.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9719" y="1145300"/>
            <a:ext cx="4624662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западных демократий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различия между странами Запада: формат правления, партийные системы, степень участия государства и внешнеполитические ориентиры.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политические системы сохраняли общую демократическую основу, но по-разному балансировали рынок, регулирование и уровень социальной защиты.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учебное сравнение по заданным признакам; конкретные индикаторы не приведены.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деиндустриализация в 1970-е годы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промышленном районе упадок становился заметным быстрее, чем удавалось перестроить подготовку кадров. Когда традиционные отрасли сокращались, население чаще сталкивалось с безработицей и ощущением утраты стабильности. На этом фоне протестные настроения усиливались.
</a:t>
            </a:r>
            <a:endParaRPr lang="en-US" sz="97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Закрывающийся завод и новая карта рабочих мест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экономике услуг менял структуру занятости: росли сферы образования, здравоохранения, торговли и управления. Одновременно менялись группы, влияющие на общественную жизнь. Молодежь становилась заметной политической силой, а женщины активнее участвовали в экономике.
</a:t>
            </a:r>
            <a:endParaRPr lang="en-US" sz="987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услуг и «политический вес» молодежи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кризисы 1973 и 1979 годов ускорили рост инфляции и расширили трудности для домохозяйств. Системы регулирования, которые раньше удерживали баланс, работали хуже. В экономике росла доля затрат, а предприятия сокращали производство и персонал.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удары: инфляция и рост цен на повседневность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кризис политической стабильности 1960-х годов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причинно-следственных связей: социальные изменения → новая критика политики → молодежные протесты 1968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1968 год: молодежный протест и кризис традиционной политики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1968 году протесты затронули Париж, Западный Берлин, Рим, Лондон, США и другие страны, становясь частью общей волны недоверия к прежним методам управления.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критиковала авторитарные практики, войну во Вьетнаме, социальную несправедливость и ограниченность традиционных партий, противопоставляя им требования более честного диалога.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Майские события во Франции, выступления в ФРГ и протесты в американских университетах выявили разрыв между поколениями и усталость от старых элит.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публичную повестку уверенно вошли права человека, феминизм, свобода личности и идеи участия граждан в принятии решений.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поддержки партий и новых политических движений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усложнения общества экологическая повестка и «зеленые» движения набирали влияние, а старые коалиции постепенно теряли устойчивость.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новых акторов показывает: политическая конкуренция усилилась, а предсказуемость партийных раскладов снизилась.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визуализации тенденции; в задании точные проценты не указаны.
</a:t>
            </a:r>
            <a:endParaRPr lang="en-US" sz="13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 международной напряженности в 1970-е годы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усталости от гонки вооружений обе стороны наращивали контакты и искали форматы контроля риска. Разговоры о безопасности стали регулярнее, а публичная риторика смещалась от конфронтации к переговорам.
</a:t>
            </a:r>
            <a:endParaRPr lang="en-US" sz="1066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1970–1972: курс на переговоры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Хельсинкские соглашения закрепили послевоенные границы и одновременно сделали права человека, свободу передвижения и гуманитарные обязательства частью международной повестки. Запад сочетал диалог с СССР и военное присутствие НАТО.
</a:t>
            </a:r>
            <a:endParaRPr lang="en-US" sz="1008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акт 1975 года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усилился переговорный процесс: страны стремились закрепить практические меры доверия и снизить опасность инцидентов. Это связывало разрядку с конкретной повесткой безопасности на континенте.
</a:t>
            </a:r>
            <a:endParaRPr lang="en-US" sz="1105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переговоры по безопасности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соглашения, нацеленные на сдерживание и снижение угроз прямого столкновения. В центре внимания — контроль над отдельными категориями вооружений и предсказуемость действий.
</a:t>
            </a:r>
            <a:endParaRPr lang="en-US" sz="1119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об ограничении вооружений (1972–1979)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654" y="1450700"/>
            <a:ext cx="3615993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лидеры Запада и их курс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ключевых руководителей и идейные акценты их политического курса в контексте холодной войны, европейской интеграции и экономических вызовов.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лидеров видно: при общности демократических принципов западные страны выбирали разные «комбинации» безопасности, экономики и социальной политики, реагируя на национальные вызовы.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обобщающий материал по общественно-политическим практикам западных стран во второй половине XX века.
</a:t>
            </a:r>
            <a:endParaRPr lang="en-US" sz="8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5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 как политический ответ на послевоенные вызовы
</a:t>
            </a:r>
            <a:endParaRPr lang="en-US" sz="3085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проект опирался на последовательные этапы: сначала Европейское объединение угля и стали, затем Европейское экономическое сообщество (1957). Это превращало сотрудничество в устойчивый механизм.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рынок облегчал торговлю и усиливал международный вес западноевропейских стран. К середине 1980-х интеграция стала одной из опор западного политического порядка.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ФРГ, прежде противники, постепенно смещали акценты с конфронтации на взаимную выгоду. Интеграция связывала экономику и политическую координацию, снижая стимулы к повторению конфликтов.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1970-х годов: инфляция, безработица и замедление роста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стагфляции сочетание роста цен и ухудшения экономической динамики выглядело по-разному: кризис в Великобритании оказался наиболее острым, усилив бюджетные проблемы и социальное давление.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показателей подчёркивает: прежние подходы экономического регулирования давали слабый эффект. Для правительств встала задача перестройки политики в условиях одновременных «шоков».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данных в презентации указан как качественное сравнение после нефтяного шока 1973 года; точные цифры не приведены.
</a:t>
            </a:r>
            <a:endParaRPr lang="en-US" sz="10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 1980-е годы: от кризиса доверия к рейганизму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доверия усилили война во Вьетнаме, Уотергейтский скандал, инфляция и рост недовольства налоговой нагрузкой. Общество всё чаще сомневалось в эффективности прежних решений и в честности политических институтов.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Рейгана в 1980 году закрепила поворот к неоконсервативной повестке: снижение налогов, дерегуляция, укрепление армии и более жёсткий антисоветский курс. Эти меры стали частью смены курса западных правительств начала 1980-х.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неоконсервативного поворота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кризисы 1970-х годов → критика кейнсианской модели и расширенного государства благосостояния → переориентация на ответственность, конкуренцию и рынок → политическая победа Тэтчер и Рейгана → рыночные реформы.
</a:t>
            </a:r>
            <a:endParaRPr lang="en-US" sz="11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797" y="1474950"/>
            <a:ext cx="3285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движения и расширение прав граждан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движения связывали вопросы войны с демократическими свободами и справедливостью. Они подталкивали к обсуждению прав человека и форм участия граждан в решениях власти.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кампании и свобода личности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промышленного загрязнения и энергетических кризисов 1970-х экологическая повестка стала особенно заметной. Гражданские инициативы меняли представления о благополучии и ответственности государства.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Феминистские инициативы добивались признания прав женщин, расширения доступа к образованию и трудоустройству. Во второй половине XX века это меняло повседневную практику и нормы общественного диалога.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Феминизм и равные возможности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принимались законы против расовой дискриминации, а в Западной Европе усиливался акцент на равном участии в образовании и труде. Правовая повестка превращалась в общественную ценность.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права и борьба с дискриминацией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3383" y="1145300"/>
            <a:ext cx="439733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кризисы и ответы западных правительств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1960–1970-е годы западные власти реагировали на протесты и нефтяные шоки: от критики прежних подходов к переходу к экономии и контролю расходов.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1960–1970-е правительства постепенно отходили от идеи бесконтрольного расширения социальных программ, комбинируя экономию, либерализацию и более строгий бюджетный контроль.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событий и направлений государственной реакции по содержанию темы курса.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Запада к середине 1980-х годов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западные страны сохранили демократические институты, правовое государство и многопартийность, но существенно поменяли экономическую и политическую логику управления обществом.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вышли рыночные принципы, индивидуальная ответственность и международная экономическая конкуренция, а также значение транснациональных связей. Сохранилась преемственность демократии при перестройке механизмов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государство не исчезло, однако его масштаб ограничивали финансовые кризисы и критика избыточного регулирования. Усилилась роль бюджетной дисциплины и пересмотра эффективности программ.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7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Общественно-политическое развитие Запада в 1945 — середине 1980-х гг.: основные выводы
</a:t>
            </a:r>
            <a:endParaRPr lang="en-US" sz="3678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Запад прошёл путь от восстановления и укрепления демократий к устойчивой системе социального государства, западного блока и европейской интеграции. В 1960–1970-е росли протесты и экономические сложности; к середине 1980-х усилился неоконсервативный поворот и ограничение роли государства при сохранении демократических свобод.
</a:t>
            </a:r>
            <a:endParaRPr lang="en-US" sz="13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2026-05-11T13:22:16Z</dcterms:created>
  <dcterms:modified xsi:type="dcterms:W3CDTF">2026-05-11T13:22:16Z</dcterms:modified>
</cp:coreProperties>
</file>