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5EC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13500" y="1439325"/>
            <a:ext cx="7917000" cy="19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строение и функции кровеносной 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доставляет кислород и питательные вещества ко всем частям тела.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054250" y="4085050"/>
            <a:ext cx="50355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Уильям Гарвей впервые описал круговое движение крови. Эта система обеспечивает питание тканей и согласованную работу органов, играя важную роль в здоровье и жизнедеятельности человека.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кровеносной системы в жизни человека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750" y="1161638"/>
            <a:ext cx="2006400" cy="1771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8327" y="1161638"/>
            <a:ext cx="2006400" cy="17712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4900" y="1161638"/>
            <a:ext cx="2006400" cy="17712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1475" y="1161638"/>
            <a:ext cx="2006400" cy="17712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кровеносной системы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1775" y="3445725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мотор кровообращения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работает как насос, который прокачивает кровь по всему организму, обеспечивая органов кислородом и питательными веществами.
</a:t>
            </a:r>
            <a:endParaRPr lang="en-US" sz="984" dirty="0"/>
          </a:p>
        </p:txBody>
      </p:sp>
      <p:sp>
        <p:nvSpPr>
          <p:cNvPr id="13" name="Text 3"/>
          <p:cNvSpPr txBox="1"/>
          <p:nvPr/>
        </p:nvSpPr>
        <p:spPr>
          <a:xfrm>
            <a:off x="255832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— пути от сердца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несут кровь от сердца к различным органам. Их эластичные стенки выдерживают высокое давление, чтобы доставить кровь эффективно.
</a:t>
            </a:r>
            <a:endParaRPr lang="en-US" sz="1013" dirty="0"/>
          </a:p>
        </p:txBody>
      </p:sp>
      <p:sp>
        <p:nvSpPr>
          <p:cNvPr id="14" name="Text 4"/>
          <p:cNvSpPr txBox="1"/>
          <p:nvPr/>
        </p:nvSpPr>
        <p:spPr>
          <a:xfrm>
            <a:off x="462487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— дорога обратно к сердцу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возвращают кровь к сердцу. Особые клапаны в них не дают крови течь назад, поддерживая однонаправленное движение.
</a:t>
            </a:r>
            <a:endParaRPr lang="en-US" sz="1017" dirty="0"/>
          </a:p>
        </p:txBody>
      </p:sp>
      <p:sp>
        <p:nvSpPr>
          <p:cNvPr id="15" name="Text 5"/>
          <p:cNvSpPr txBox="1"/>
          <p:nvPr/>
        </p:nvSpPr>
        <p:spPr>
          <a:xfrm>
            <a:off x="669142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— места обмена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капилляры соединяют артерии и вены, обеспечивая передачу кислорода и питательных веществ от крови к клеткам.
</a:t>
            </a:r>
            <a:endParaRPr lang="en-US" sz="9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сердце состоит из четырёх камер: двух предсердий и двух желудочков, обеспечивая разделение кислородной и венозной крови.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масса сердца у подростков составляет около 250-300 граммов, что обеспечивает необходимую силу для прокачки крови.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сердца гарантируют одностороннее движение крови, предотвращая её обратный ток и обеспечивая эффективное кровообращение.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совершает примерно 70-80 сокращений в минуту в покое, ритмично поддерживая постоянный кровоток по всему организму.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центральный орган системы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артерий и их особенности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Аорта — главная артерия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Аорта — самая крупная артерия, начинающаяся от сердца. Она распределяет обогащённую кислородом кровь по всем органам через ветви.
</a:t>
            </a:r>
            <a:endParaRPr lang="en-US" sz="109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Эластичность стенок для выдерживания давления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эластичным стенкам артерии могут выдерживать высокое давление крови, возникающее при каждом сокращении сердца.
</a:t>
            </a:r>
            <a:endParaRPr lang="en-US" sz="891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Многослойная структура стенки артерий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состоят из трёх слоёв: внутреннего эндотелия, мышечного среднего и наружного соединительнотканного, что придаёт им прочность и эластичность.
</a:t>
            </a:r>
            <a:endParaRPr lang="en-US" sz="100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имеют более тонкие стенки по сравнению с артериями и содержат меньше мышечных волокон, что делает их более гибкими.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вен предотвращают обратное движение крови, а нижняя полая вена является крупнейшей веной, возвращающей кровь к сердцу от нижней части тела.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Вены: транспорт крови к сердцу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— самые тонкие сосуды, состоящие из одного слоя клеток, что облегчает обмен веществ между кровью и тканями.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капилляры происходит перенос кислорода к тканям и выведение углекислого газа и продуктов обмена из клеток.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диаметр всего 7-10 микрон, что позволяет кровотоку замедляться и обеспечивать эффективное питание клеток.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— связь между артериями и венами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5322" y="1394038"/>
            <a:ext cx="5193356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сосудов напрямую связано с их функциями в кровообращении и кровоснабжении тканей.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строение и функции артерий, вен и капилляров, отражая их адаптацию под разные задачи в кровообращении.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характеристик кровеносных сосудов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900" y="2066975"/>
            <a:ext cx="37899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в левом желудочке — кровь распространяется через аорту ко всем органам и возвращается в правое предсердие по венам.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492075" y="2066975"/>
            <a:ext cx="37899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в правом желудочке — кровь поступает в лёгкие для насыщения кислородом и возвращается в левое предсердие по лёгочным венам.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и малый круги кровообращения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иллюстрирует последовательность прохода крови через большие и малые круги кровообращения.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движения крови по кругам кровообращения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состоит из плазмы — жидкости, составляющей около 55 % объёма, и форменных элементов, включающих эритроциты, лейкоциты и тромбоциты.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Кровь: состав и функции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— самые многочисленные клетки, отвечающие за перенос кислорода от лёгких к тканям и углекислого газа обратно в лёгкие для выведения.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выполняют защитную функцию, участвуя в иммунном ответе организма и борьбе с инфекциями и чужеродными веществами.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обеспечивают свертываемость крови, предотвращая кровотечения при повреждении сосудов, а плазма транспортирует питательные вещества и гормоны.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преимущественно состоит из воды, растворенных белков и солей, что обеспечивает транспорт жизненно важных веществ по организму.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основная масса крови приходится на плазму и эритроциты, определяющие транспорт кислорода и углекислого газа.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крови: диаграмма распределения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обмен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3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обеспечивает постоянный приток кислорода и питательных веществ ко всем органам. Одновременно удаляет углекислый газ и продукты метаболизма, поддерживая обмен веществ на клеточном уровне.
</a:t>
            </a:r>
            <a:endParaRPr lang="en-US" sz="1367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и защита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этого, система способствует терморегуляции, переносит гормоны для координации работы органов и защищает организм, участвуя в иммунных реакциях и поддержании водно-солевого баланса.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кровеносной системы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атлас, 2022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сокращений сердца постепенно уменьшается с возрастом, что связано с изменениями метаболизма и физической активности.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Гистограмма демонстрирует низкую ЧСС у взрослых, что означает более эффективную работу сердца с возрастом при нормальном состоянии здоровья.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частоты сердечных сокращений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частота сердечных сокращений выше, что связано с их высоким уровнем обмена веществ и потребностью в активном кровоснабжении.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циркулирующей крови у детей относительно массы тела больше, что обеспечивает удовлетворение растущих потребностей организма в кислороде и питательных веществах.
</a:t>
            </a:r>
            <a:endParaRPr lang="en-US" sz="1061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Сосудистая система у подростков быстро адаптируется к физическим нагрузкам, а к 15-18 годам показатели кровообращения постепенно переходят к взрослым значениям.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кровообращения у детей и подростков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9266" y="1291100"/>
            <a:ext cx="206869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475" y="3059858"/>
            <a:ext cx="364200" cy="29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0600" y="3059858"/>
            <a:ext cx="364200" cy="2913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2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заболевания кровеносной системы
</a:t>
            </a:r>
            <a:endParaRPr lang="en-US" sz="2524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Повышенное артериальное давление вызывает повышенную нагрузку на сердце и сосуды, увеличивая риск инфаркта и инсульта при отсутствии лечения.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Гипертония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Состояние, при котором снижается количество эритроцитов или гемоглобина, вызывая слабость, утомляемость и ухудшение кислородного обмена.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Патология вен, сопровождающаяся нарушением работы клапанов и застойными явлениями, приводит к отёкам и боли в нижних конечностях.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Варикозное расширение вен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Острая патология из-за закупорки коронарных артерий, при которой нарушается кровоснабжение сердца, угрожая жизни без своевременной медицинской помощи.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Инфаркт миокарда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нагрузки укрепляют сердечную мышцу, улучшают кровообращение и помогают поддерживать здоровый вес. Важно придерживаться режима отдыха для восстановления организма.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 достаточным количеством витаминов и микроэлементов снижает риск развития гипертонии и атеросклероза. Отказ от курения и алкоголя существенно улучшает состояние сосудов.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сердечно-сосудистой системы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7 000 литров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ежедневно перекачивается сердцем, обеспечивая жизненно важные процессы организма.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человека, 2023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перекачивает около 7 000 литров крови каждый день, обеспечивая ткани кислородом и питательными веществами, что является основой поддержания жизнедеятельности.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кровеносной системе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сосудов впечатляет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длина всех сосудов в организме взрослого человека достигает примерно 100 000 километров — это более чем в два раза превышает расстояние от Земли до Луны.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сердца без остановки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сутки сердце перекачивает около 7 000 литров крови, непрерывно снабжая кислородом все органы и поддерживая жизненные функции организма.
</a:t>
            </a:r>
            <a:endParaRPr lang="en-US" sz="1126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жирафов самое высокое артериальное давление среди млекопитающих, а сердце дождевого червя состоит из пяти пар камер, что необычно для беспозвоночных.
</a:t>
            </a:r>
            <a:endParaRPr lang="en-US" sz="101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8033" y="655050"/>
            <a:ext cx="3629106" cy="3799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2038875"/>
            <a:ext cx="41499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 кровеносной системе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и функций кровеносной системы помогает бережно относиться к здоровью, способствует профилактике заболеваний и формирует основы жизненно важной биологической грамотности.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2026-05-09T22:56:11Z</dcterms:created>
  <dcterms:modified xsi:type="dcterms:W3CDTF">2026-05-09T22:56:11Z</dcterms:modified>
</cp:coreProperties>
</file>