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синуса, косинуса и тангенса угла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Тригонометрия: угол, стороны и координаты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тригонометрия важна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появились из практических измерений, а в 11 классе становятся инструментом для уравнений, графиков и описания периодических процессов.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как основа определения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угла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прямоугольный треугольник и выделяют один острый угол. Именно относительно него определяются стороны, участвующие в формулах синуса, косинуса и тангенса.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Катет, образующий угол вместе с гипотенузой, называется прилежащим. Он используется в формулах косинуса и тангенса и показывает, как угол связан с основанием.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Катет, который находится напротив выбранного угла, называется противолежащим. Он помогает определить синус и тангенс, поскольку входит в их числитель.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 — самая длинная в треугольнике. Она нужна для синуса и косинуса, а также помогает связать все элементы через теорему Пифагора.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через отношения сторон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тригонометрические функции выражаются через отношения сторон прямоугольного треугольника.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 зависит только от угла, а не от размеров треугольника.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тригонометрических функций в школьном курсе геометрии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 и его смысл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равен отношению противолежащего катета к гипотенузе: sin α = a/c. Это одно из базовых определений, с которого начинается школьная тригонометрия.
</a:t>
            </a:r>
            <a:endParaRPr lang="en-US" sz="2741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синус всегда находится между 0 и 1. Такое ограничение удобно для быстрой проверки вычислений и понимания того, насколько велик выбранный угол.
</a:t>
            </a:r>
            <a:endParaRPr lang="en-US" sz="2741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противолежащий катет по сравнению с гипотенузой, тем больше значение синуса. Поэтому синус отражает «высоту» угла внутри прямоугольного треугольника.
</a:t>
            </a:r>
            <a:endParaRPr lang="en-US" sz="27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40975"/>
            <a:ext cx="79371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 и его смысл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211925" y="2464849"/>
            <a:ext cx="58848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 задаётся отношением прилежащего катета к гипотенузе: cos α = b/c. Он показывает, какая часть гипотенузы приходится на основание у выбранного угла.
</a:t>
            </a:r>
            <a:endParaRPr lang="en-US" sz="2729" dirty="0"/>
          </a:p>
        </p:txBody>
      </p:sp>
      <p:sp>
        <p:nvSpPr>
          <p:cNvPr id="10" name="Text 3"/>
          <p:cNvSpPr txBox="1"/>
          <p:nvPr/>
        </p:nvSpPr>
        <p:spPr>
          <a:xfrm>
            <a:off x="864725" y="5047625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косинус тоже лежит в пределах от 0 до 1. При увеличении угла его значение уменьшается, что хорошо видно на числовых примерах и графиках.
</a:t>
            </a:r>
            <a:endParaRPr lang="en-US" sz="2639" dirty="0"/>
          </a:p>
        </p:txBody>
      </p:sp>
      <p:sp>
        <p:nvSpPr>
          <p:cNvPr id="11" name="Text 4"/>
          <p:cNvSpPr txBox="1"/>
          <p:nvPr/>
        </p:nvSpPr>
        <p:spPr>
          <a:xfrm>
            <a:off x="3211925" y="7598149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особенно полезен, когда известны гипотенуза и прилежащая сторона. Тогда можно найти недостающий катет и перейти от геометрической схемы к численному ответу.
</a:t>
            </a:r>
            <a:endParaRPr lang="en-US" sz="26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 и его смысл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без гипотенузы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острого угла равен отношению противолежащего катета к прилежащему: tg α = a/b. В этой формуле гипотенуза не участвует.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наклона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хорошо описывает крутизну подъёма, уклон дороги или наклон прямой на координатной плоскости. Чем больше значение, тем сильнее наклон.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аналитической геометрии тангенс угла наклона прямой используют как угловой коэффициент. Это делает его важным мостом между треугольниками и координатной плоскостью.
</a:t>
            </a:r>
            <a:endParaRPr lang="en-US" sz="2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тригонометрическую функцию в треугольнике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прямоугольным треугольником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обобщение определения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равен единице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любая точка задаётся радиусом 1. Поэтому координаты точки, соответствующей углу α, естественно связываются с функциями cos α и sin α.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cos α становится абсциссой, а sin α — ординатой. Такое представление удобно, потому что сразу показывает знак и взаимное расположение значений.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позволяет работать не только с острыми углами, но и с тупыми, отрицательными, развёрнутыми и большими 360°.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через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≠ 0, то tg α = y/x. Это связывает тангенс с отношением координат точки и расширяет определение за пределы прямоугольного треугольника.
</a:t>
            </a:r>
            <a:endParaRPr lang="en-US" sz="24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точки показывают характер изменения функций на стандартных углах и помогают быстрее запоминать точные значения.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растёт, косинус убывает, а тангенс резко увеличивается; при 90° он не имеет конечного значения.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тригонометрических функций для основных углов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 углов 0°, 30°, 45°, 60°, 90° из школьной тригонометрии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точных значений для запоминания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удобно держать под рукой: они помогают быстро решать задачи и проверять вычисления без округлений.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образуют устойчивую последовательность: синус растёт, косинус убывает, а тангенс увеличивается и при 90° не определён, потому что деление на ноль невозможно.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7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стандартных углов в школьной тригонометрии; следуют из прямоугольных треугольников 30°–60°–90° и 45°–45°–90°.
</a:t>
            </a:r>
            <a:endParaRPr lang="en-US" sz="107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связывает две функции и позволяет находить одну через другую, а также быстро проверять правильность вычислений.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 любой точки единичной окружности из формулы sin² α + cos² α = 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координаты точки на единичной окружности.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5738" y="6582569"/>
            <a:ext cx="533475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знак функции в каждой четверти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четверть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четверти обе координаты точки положительны, поэтому sin α &gt; 0 и cos α &gt; 0. Тангенс тоже положителен, так как это отношение двух положительных чисел.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четверть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четверти ордината остаётся положительной, а абсцисса становится отрицательной. Значит, синус положителен, косинус отрицателен, а тангенс принимает отрицательные значения.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четверть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четверти обе координаты отрицательны, поэтому sin α &lt; 0 и cos α &lt; 0. Отношение двух отрицательных чисел делает tg α положительным.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четверть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четвёртой четверти абсцисса положительна, а ордината отрицательна. Поэтому cos α &gt; 0, sin α &lt; 0, а tg α &lt; 0.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тангенс описывает наклон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показывает, насколько быстро возрастает высота по сравнению с горизонтальным продвижением. Чем больше tg α, тем круче наклон прямой, ската или лестницы.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треугольником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tg α — это отношение противолежащего катета к прилежащему. Поэтому он напрямую отражает соотношение подъёма и основания без участия гипотенузы.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координатах
</a:t>
            </a:r>
            <a:pPr algn="l" indent="0" marL="0">
              <a:lnSpc>
                <a:spcPct val="100000"/>
              </a:lnSpc>
              <a:buNone/>
            </a:pPr>
            <a:r>
              <a:rPr lang="en-US" sz="2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тангенс совпадает с угловым коэффициентом прямой. Это помогает сравнивать линии по крутизне и понимать, какая из них наклонена сильнее.
</a:t>
            </a:r>
            <a:endParaRPr lang="en-US" sz="28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промежутке хорошо видно, что синус и косинус меняются плавно, а тангенс растёт значительно быстрее и становится неудобным для приближённой оценки у правой границы.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синуса и спад косинуса симметричны, а тангенс резко усиливает изменение около 90°, поэтому его удобно использовать для описания крутых наклонов.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при увеличении угла от 0° до 90°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5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тригонометрических функций для 0°, 30°, 45°, 60° и 90°; для tg 90° значение не определено.
</a:t>
            </a:r>
            <a:endParaRPr lang="en-US" sz="13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 при вычислениях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перепутать противолежащий и прилежащий катеты. Чтобы избежать этого, сначала всегда отмечайте выбранный угол и только потом подписывайте стороны относительно него.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tg и cos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не содержит гипотенузу: это отношение противолежащего катета к прилежащему. Подмена этого отношения делает результат бессмысленным и часто выдаёт неверный знак.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ставят гипотенузу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синуса и косинуса иногда вместо гипотенузы берут катет. Это нарушает смысл отношений и приводит к неправильному ответу даже при верных вычислениях.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tg 90°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90° косинус равен нулю, поэтому tg 90° не определён. Проверка области допустимых значений помогает вовремя заметить такую ситуацию.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Округляют раньше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лучше записывать через корни и дроби, особенно в задачах на доказательство и преобразование выражений. Слишком раннее округление скрывает ошибку и искажает ответ.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нахождения тригонометрической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прямоугольный треугольник и известные стороны.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высоты без подъёма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расстоянию до объекта и углу наблюдения можно найти высоту дерева, здания или башни, не поднимаясь наверх. Такой приём особенно нагляден в геометрических задачах и полевых измерениях.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дорог и крыш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помогает описывать крутизну ската, пандуса, крыши или лестницы. Чем больше значение, тем резче подъём, поэтому функция удобна для проектирования безопасных и удобных наклонных поверхностей.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 колебания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синус и косинус описывают периодические процессы: звук, свет, электрические колебания и движение по кругу. Благодаря этому тригонометрия связывает школьную алгебру с реальными моделями явлений.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тригонометрия работает в реальных задачах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функции связаны с одним углом, но каждая удобна в своей задаче: для треугольника, для координатной записи или для описания наклона.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чаще работают как координаты и отношения сторон, а тангенс особенно полезен там, где важно сравнить крутизну.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функций по определению и применению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5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определений тригонометрических функций в школьном курсе геометрии и алгебры.
</a:t>
            </a:r>
            <a:endParaRPr lang="en-US" sz="13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функции — одна идея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показывают, как угол связан со сторонами треугольника, координатами точки и наклоном прямой. Это основа всей школьной тригонометрии.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2026-05-30T05:31:07Z</dcterms:created>
  <dcterms:modified xsi:type="dcterms:W3CDTF">2026-05-30T05:31:07Z</dcterms:modified>
</cp:coreProperties>
</file>