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как тема для урока английского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помогают говорить о приключениях, открытиях и личном опыте.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делает урок живым: здесь есть реальные истории, новая лексика о путешествиях и природе, а также удобная практика Past Simple. Ученики учатся рассказывать о событиях прошлого, описывать впечатления и вести короткий диалог.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каникулы важны для девятиклассников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 Holidays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holiday, vacation, trip, journey, adventure и discovery помогают говорить о поездках, отдыхе и новых впечатлениях. Они образуют базу темы и встречаются в рассказах о любом виде каникул.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go on holiday, travel, visit, explore, spend time outdoors и take photos описывают, что именно делали во время отдыха. Они помогают сделать рассказ точным и последовательным.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действия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meet new people, have a great time и make memories подчёркивают общение, эмоции и совместные события. Такие выражения особенно полезны при рассказе о семейных поездках и лагерях.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общение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отдыха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countryside, seaside, camp и museum показывают разные места каникул. Они расширяют словарь и помогают сравнивать отдых в городе, на природе и во время экскурсий.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важно уметь подбирать синонимы и антонимы: exciting — boring, crowded — quiet, safe — dangerous, traditional — modern. Это делает речь точнее и выразительнее.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6603" y="1755600"/>
            <a:ext cx="1910794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и маршрут: как устроена поездка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важно назвать destination и место отправления. Полезно указать, откуда началась поездка, сколько она длилась и какой маршрут был выбран.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бывают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holidays особенно характерны поездки в city centers, villages, national parks, seaside towns и historical places. Такие примеры помогают связывать лексику с реальными ситуациями.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transport, departure, arrival, ticket, luggage, passport и timetable помогают описать сам путь. Они нужны, когда ученик рассказывает, как добирался до места и что взял с собой.
</a:t>
            </a:r>
            <a:endParaRPr lang="en-US" sz="923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route, map и stop делают описание более точным. С их помощью легко объяснить, где поездка прерывалась, какие места были по пути и почему маршрут оказался удобным.
</a:t>
            </a:r>
            <a:endParaRPr lang="en-US" sz="945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включает конкретику: what transport was used, how long the journey lasted and what places were visited. Именно такие детали делают описание живым и убедительным.
</a:t>
            </a:r>
            <a:endParaRPr lang="en-US" sz="9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322" y="1394038"/>
            <a:ext cx="51933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тип каникул подходит для практики языка: меняются занятия и слова, но сохраняются личный опыт, впечатления и новые знания.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раздела Holidays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отдыха дают разный словарь, но каждый из них может стать источником открытий.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каникул и тематическая лексика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темы Holidays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 часто связаны не только с маршрутом, но и с тем, чему ученик научился в дороге.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новые места и общение, но личные успехи тоже заметно усиливают эмоциональную ценность отдыха.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каникулы запоминающимися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рядом с домом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44450" y="1369450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прогулка по знакомому району может стать открытием. Старые улицы, вывески, архитектура и исторические знаки помогают замечать детали, которые раньше оставались незаметными.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44450" y="408360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удобна для мини-описаний на английском языке. Простые фразы о знакомом месте помогают уверенно говорить, даже если поездка была недалёкой.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44450" y="340065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дома помогают узнавать традиции своего города или района. Ученик может рассказать о названии улицы, старом доме, празднике или необычном памятнике.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44450" y="2717699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одним и тем же местом в разное время года развивает внимательность. Можно заметить changes in trees, weather, street life and local activities.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44450" y="203475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parks, libraries, museums, cinemas и cultural centers дают хороший материал для коротких ответов. В таких местах легко описывать, что понравилось и что оказалось неожиданным.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монолога: от места и времени к действиям, выводам и впечатлениям.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каникулах на английском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ответственность во время отдыха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важно не отходить далеко от взрослых, не нарушать запреты и следить за знаками. Фразы be careful и follow instructions особенно полезны, когда нужно описать безопасное поведение.
</a:t>
            </a:r>
            <a:endParaRPr lang="en-US" sz="907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иметь при себе контактную информацию и следить за вещами. Выражение keep your belongings safe удобно использовать, когда речь идёт о рюкзаке, телефоне или кошельке.
</a:t>
            </a:r>
            <a:endParaRPr lang="en-US" sz="907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группа идёт на экскурсию или в парк, важно stay with adults or a group. Это снижает риск потеряться и помогает быстрее решить проблему, если что-то пошло не так.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 в транспорте нужно соблюдать road safety, переходить дорогу по правилам и не терять билет или карту. Это помогает избежать лишних проблем во время поездки.
</a:t>
            </a:r>
            <a:endParaRPr lang="en-US" sz="978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108088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сумка, опоздавший автобус, плохая погода или разлука с группой — типичные ситуации для обсуждения. Они учат быстро реагировать и сохранять спокойствие.
</a:t>
            </a:r>
            <a:endParaRPr lang="en-US" sz="7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источник открытий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 озера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озеро выглядит спокойным и свежим. На воде лежит лёгкая дымка, а рядом слышны птицы и шорох травы. Такой пейзаж помогает ученику подобрать простые прилагательные и описать настроение места в двух-трёх коротких предложениях.
</a:t>
            </a:r>
            <a:endParaRPr lang="en-US" sz="87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 лесной тропе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много слов для описания: trees, plants, insects, birds and shadows. На тропе можно заметить, как меняется свет, где прячутся грибы и какие звуки слышны вокруг. Это хороший материал для внимательного наблюдения и короткого рассказа.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 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пляже или у реки погода часто меняется быстро: становится windy, cloudy or sunny. Дети видят волны, песок, камни и облака, а затем описывают, как природа влияет на впечатления от отдыха. Такие наблюдения легко превратить в небольшой устный текст.
</a:t>
            </a:r>
            <a:endParaRPr lang="en-US" sz="8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раздела «Holidays are a time for adventures and discoveries».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года даёт свои поводы для разговоров на английском: от активных занятий до спокойных прогулок и наблюдений за природой.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зима предлагают больше активностей, а осень и весна лучше подходят для прогулок, наблюдений и описаний впечатлений.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разные виды отдыха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397" y="1808050"/>
            <a:ext cx="39701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«Holidays»; перечень подготовительных вещей для поездки.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вещи для комфортной и безопасной поездки и их роль в путешествии.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Продуманный набор вещей помогает чувствовать себя увереннее, быстрее ориентироваться на месте и легче справляться с неожиданными ситуациями.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 собой в поездку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Past Simple в рассказе о каникулах
</a:t>
            </a:r>
            <a:endParaRPr lang="en-US" sz="257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Past Simple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используют, когда рассказывают о завершённых событиях прошлого: поездках, встречах, экскурсиях и впечатлениях. Оно помогает последовательно описать, что произошло во время каникул.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правильных глаголов обычно добавляют -ed: visited, played, wanted. Такие формы часто встречаются в рассказах о том, как ученик провёл отдых и что делал каждый день.
</a:t>
            </a:r>
            <a:endParaRPr lang="en-US" sz="889" dirty="0"/>
          </a:p>
        </p:txBody>
      </p:sp>
      <p:sp>
        <p:nvSpPr>
          <p:cNvPr id="13" name="Text 4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меняют форму полностью: went, saw, took, ate, had, made, met, wrote. Их нужно запоминать, потому что они часто встречаются в текстах о путешествиях и приключениях.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Past Simple обычно используют yesterday, last week, last summer, two days ago, on Monday, during the holidays. Эти слова сразу показывают, что речь идёт о прошлом.
</a:t>
            </a:r>
            <a:endParaRPr lang="en-US" sz="889" dirty="0"/>
          </a:p>
        </p:txBody>
      </p:sp>
      <p:sp>
        <p:nvSpPr>
          <p:cNvPr id="15" name="Text 6"/>
          <p:cNvSpPr txBox="1"/>
          <p:nvPr/>
        </p:nvSpPr>
        <p:spPr>
          <a:xfrm>
            <a:off x="2936837" y="4076499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 — I visited… We went… They enjoyed… It was… There were… Они помогают строить короткий и понятный монолог о каникулах без лишних ошибок.
</a:t>
            </a:r>
            <a:endParaRPr lang="en-US" sz="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6603" y="1755600"/>
            <a:ext cx="1910794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Экскурсии, музеи и исторические места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мест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важно знать слова museum, exhibition, guide, monument, castle, palace, gallery, old town, landmark и history. Они помогают точно называть места и объекты во время рассказа об экскурсии.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исторические места делают язык ближе к реальной жизни, потому что через них можно говорить о традициях, событиях прошлого и известных людях без сухого пересказа.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9 класса учатся говорить не только о внешнем виде здания или зала, но и о том, что они узнали, почему место важно и что оказалось самым интересным.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темы особенно удобны для короткого монолога: where it is, what is there, what I learned, and why I liked it. Это помогает говорить ясно и по порядку.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мыслей в теме каникул: от неожиданной детали к выводу и короткому исследовательскому высказыванию.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превращается наблюдение в открытие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раздела «Holidays».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прогулки, игры на улице и достаточный сон особенно важны для подростков в период отдыха и помогают восстановить силы.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сбалансированы отдых, движение и сон, тем легче снизить усталость и вернуться к учёбе с ясной головой.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каникул для здоровья и настроения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4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81745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100" y="3212175"/>
            <a:ext cx="147525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9900" y="3212175"/>
            <a:ext cx="16860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 совместные занятия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гости к родственникам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 бабушке и дедушке помогают говорить о семье, общих историях и уважении к старшим. Это удобная тема для описания тёплых воспоминаний на английском.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Пикники и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отдых на свежем воздухе объединяет поколения и даёт простой словарь: picnic, walk, park, food, weather. Такие занятия легко описывать короткими фразами.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дома учат говорить о правилах, очередности и сотрудничестве. Они хорошо подходят для рассказа о том, как семья проводит время вместе в каникулы.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готовка развивает лексику по теме еды и действий на кухне. В таких рассказах удобно использовать глаголы help, mix, cut, bake и share.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фильмы и разговоры после поездки помогают сохранить впечатления. Учащиеся могут описывать, как семья создаёт особые моменты и поддерживает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7931" y="1220200"/>
            <a:ext cx="2824088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впечатления и новые слова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72751" y="408360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впечатлением записать не отдельное слово, а целую фразу, запоминание становится легче. Так ученику проще использовать лексику в рассказе о каникулах.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72751" y="34006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 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рисунки, схемы маршрута и быстрые заметки помогают не забыть детали поездки. Они особенно полезны тем, кто лучше запоминает через визуальные образы.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2751" y="2717699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и 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Билеты, открытки и карты напоминают о местах, где ученик был, и помогают связать слово с реальным событием. Это делает лексику более прочной и понятной.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2751" y="20347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о поездке позволяют сохранить новые слова, названия мест и личные реакции. Такой дневник удобно перечитывать перед устным ответом или письмом.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72751" y="1369450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легко превращаются в учебный материал, если добавить короткие подписи: where, when, who, what happened. Так фотографии помогают повторять лексику и Past Simple.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лексику, грамматику и личные впечатления, поэтому помогает учиться говорить, читать, писать и слушать в одном содержательном поле.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«Holidays are a time for adventures and discoveries».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holidays развивает сразу несколько языковых умений и связывает их с личным опытом ученика.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 каникул на уроке английского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как время приключений, открытий и языковой практики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каникул помогает говорить о настоящей жизни, использовать Past Simple и расширять словарный запас. Она делает английский язык понятным, полезным и близким к личному опыту.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2026-05-31T12:51:57Z</dcterms:created>
  <dcterms:modified xsi:type="dcterms:W3CDTF">2026-05-31T12:51:57Z</dcterms:modified>
</cp:coreProperties>
</file>