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—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мир вокруг нас, живут в каждом предложении.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понять, о ком или о чём говорится. С ними легче читать, отвечать на вопросы и строить точные, понятные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имя существительное во 2 классе?
</a:t>
            </a:r>
            <a:endParaRPr lang="en-US" sz="2704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существительное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— это часть речи, которая называет людей, животных, предметы и явления. Такие слова помогают точно обозначать всё, что нас окружает.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существительным относятся слова книга, девочка, берёза, город, снег. Они отвечают на вопросы кто? и что?, поэтому их легко искать в тексте.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часто становятся важными словами предложения. Без них трудно понять, о ком идёт речь, где происходит действие и что именно случилось.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имени существительного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кто? отвечают слова, которые называют живых существ: ученик, лиса, бабушка. Эти слова помогают сразу увидеть, о ком говорится в 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что? отвечают слова, которые называют предметы и явления: парта, облако, смех. Если вопрос подходит, слово можно смело записать в помощники существительного.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738" y="1511788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762" y="1472638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существительные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213138" y="2481675"/>
            <a:ext cx="26907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людей и животных: мальчик, кошка, воробей. Даже если зверёк маленький и смешной, грамматика относится к нему серьёзно.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40163" y="2481675"/>
            <a:ext cx="26907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предметы и явления: дом, тетрадь, солнце. Они не отвечают на вопрос кто?, зато отлично отвечают на вопрос что?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называют одного конкретного человека, город, реку, книгу или кличку животного: Оля, Москва, Волга, «Колобок», Барсик.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пишутся с большой буквы. Это как особая табличка: сразу видно, что перед нами не просто имя, а уникальное название.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имена называют целую группу предметов или людей: девочка, город, река, сказка, кот. Они пишутся с маленькой буквы.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существительных: мужской, женский, средний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относятся слова стол, мяч, друг. К женскому роду относятся слова книга, ручка, мама. Род помогает понять слово точнее.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среднему роду относятся слова окно, море, облако. Чтобы проверить род, удобно подставить слова он, она, оно — это быстрые помощники.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и женский род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и слова-подсказки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 предмет
</a:t>
            </a:r>
            <a:pPr algn="ct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показывает, что предмет один: карандаш, дом, дерево. Такое слово помогает назвать один конкретный предмет без лишней путаницы.
</a:t>
            </a:r>
            <a:endParaRPr lang="en-US" sz="1318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предметов много
</a:t>
            </a:r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показывает, что предметов несколько: карандаши, дома, деревья. Слово меняется, и сразу видно, что предметов стало больше.
</a:t>
            </a:r>
            <a:endParaRPr lang="en-US" sz="1304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слова-особняки
</a:t>
            </a:r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употребляются только в одном числе. Например, ножницы обычно бывают только во множественном числе, а молоко — только в единственном.
</a:t>
            </a:r>
            <a:endParaRPr lang="en-US" sz="13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Падежи: зачем они нужны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словам в предложении дружить и не ссориться. Они показывают, кто делает действие, а кто получает помощь или предмет.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понять, о ком говорят, кому дают книгу, чем любуются и где находится предмет. У каждого падежа есть своя задача.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шесть падежей. Каждый из них может изменить окончание слова, поэтому существительное иногда звучит немного по-разному.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делают речь точной. Без них предложение было бы как конструктор без нужных деталей: вроде всё есть, а смысл не складывается.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имя существительное в тексте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простым признакам и идём по шагам от вопроса к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в предложении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часто называет главное лицо или предмет действия: именно оно помогает понять, о ком или о чём говорится в предложении.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читает» слово «мальчик» отвечает за смысл всего высказывания: оно становится подлежащим и показывает, кто выполняет действие.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существительное, мысль станет неполной или слишком общей. Поэтому такие слова делают речь понятной, точной и собранной.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существительные дружат с другими словами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словно помогают существительному нарядиться: они называют его признак и делают образ точнее — весёлый щенок, синее небо, тёплый шарф.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добавляют движение и жизнь: щенок бежит, небо светлеет, шарф лежит. Вместе эти слова делают высказывание ярким и понятным.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11001"/>
            <a:ext cx="391500" cy="34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подсказки в загадках и сказках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Слово-образ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сразу представить картину: лес, тропинка, домик. Благодаря им сказка становится живой, а читателю легче увидеть место и героев.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отгадка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именно существительное часто прячет ответ. Признаки подсказывают путь, а назвать нужно предмет, животное или явление, которое скрыто в тексте.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чудо, ветер, дорожка, огонёк создают настроение и делают рассказ интереснее. Без таких существительных сказка была бы совсем не такой волшебной.
</a:t>
            </a:r>
            <a:endParaRPr lang="en-US" sz="13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шести основных групп собственных имён особое написание помогает сразу узнать название, а не обычное слово
</a:t>
            </a:r>
            <a:endParaRPr lang="en-US" sz="1539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сразу показывает, что перед нами особое имя: человек, город, река, кличка или название книги.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языка: собственные имена пишутся с заглавной буквы.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существительных
</a:t>
            </a:r>
            <a:endParaRPr lang="en-US" sz="2743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вопросы кто? и что?. Чтобы не ошибиться, важно сначала понять, живое слово или нет, а потом уже задавать вопрос.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— забыть про большую букву в собственных именах. Имя, кличка, название города или книги всегда требуют внимательности.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слова может казаться трудным, особенно если оно не звучит «подсказкой». Здесь выручают помощники: он, она и оно.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после каждого ответа. Короткая самопроверка помогает заметить неточность раньше, чем она успеет спрятаться в тетради.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Истории-подсказки для определения рода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 его 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стоит стол. К нему легко подобрать слова: он, мой. Так школьник быстро понимает, что это существительное мужского рода. Короткая проверка помогает не задумываться слишком долго и не путаться.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на 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тетрадь. О ней можно сказать: она, моя. Значит, слово относится к женскому роду. Такие маленькие слова-помощники работают как верные фонарики и освещают правильный ответ.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облако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видно облако. Окно — оно, моё; облако — оно, моё. Слова среднего рода часто дружат именно с такими помощниками. Они подсказывают род спокойно и без лишних догадок.
</a:t>
            </a:r>
            <a:endParaRPr lang="en-US" sz="10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имя существительное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один признак слова и назвать его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0969" y="1483351"/>
            <a:ext cx="249187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 именами существительными
</a:t>
            </a:r>
            <a:endParaRPr lang="en-US" sz="2622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ищет существительные в тексте и отмечает их карандашом. Такое задание учит замечать знакомые слова быстро и аккуратно, почти как маленький языковой сыщик.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или что?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подобрать к слову правильный вопрос и объяснить ответ. Игра помогает не путать живые и неживые предметы и лучше понимать смысл слова.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— много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называют слово в единственном и множественном числе: дом — дома, дерево — деревья. Это упражнение тренирует память, внимание и умение менять форму слова.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игре нужно найти собственные имена и написать их правильно. Задание помогает запомнить заглавную букву и делает письмо более уверенным.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вокруг нас каждый день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мы слышим слова стол, окно, чашка, игрушка, кот. Они помогают назвать всё, что находится рядом, и делают обычный день понятным и живым.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существительные встречаются в учебнике, на доске, в тетради и в рассказах учителя. Без них трудно объяснить, что лежит, стоит или происходит вокруг.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улице, в играх и книгах тоже полно существительных: дерево, автобус, мяч, зима, радость. Они помогают говорить о мире точно и интересно.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— слово, без которого не обойтись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всё, что нас окружает: людей, животных, предметы, явления и чувства. Оно помогает строить понятные предложения и делает речь точной, красивой и по-настоящему живой.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2026-05-21T21:01:38Z</dcterms:created>
  <dcterms:modified xsi:type="dcterms:W3CDTF">2026-05-21T21:01:38Z</dcterms:modified>
</cp:coreProperties>
</file>