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Америки: общая характеристика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контрастов: от океанских побережий до мирового лидерства.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сочетают огромную территорию, федерализм, многонациональное общество и мощную экономику, поэтому их внутреннее устройство и международное влияние требуют отдельного рассмотрения.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как страна масштабов и влияния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опорные сведения помогают быстро увидеть масштаб страны и её основные государственные характеристики.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 — крупное федеративное государство с очень большим населением и единым денежным обращением, но без единого официального государственного языка.
</a:t>
            </a:r>
            <a:endParaRPr lang="en-US" sz="1134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справочные сведения о США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ключевых фактов о США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Омывание Атлантическим и Тихим океанами усиливает морские связи, доступ к портам и участие в трансконтинентальной торговле.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океанам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с севера на юг и с запада на восток создаёт заметные климатические различия между регионами.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страна граничит с Канадой, на юге — с Мексикой. Эти сухопутные границы важны для торговли, миграции и безопасности.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занимают центральную часть Северной Америки, а также включают Аляску и Гавайи. Такое пространство связывает материковые и океанические маршруты.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континенте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деление по пространственным и хозяйственным признакам страны.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регионы США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побережья смягчают температуру, а внутренние равнины и горные барьеры усиливают контраст между влажными и засушливыми зонами.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США характерен не один климат, а набор зон и рисков: на побережьях чаще ураганы, в центре — торнадо, на Западе — засухи и пожары.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особенностям США; NOAA (общая характеристика рисков)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риски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исторического развития США от колоний к глобальному влиянию.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историческая линия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Конституция, принятая в 1787 году, остаётся основой государственной системы. Она определяет полномочия институтов и задаёт правила, по которым действует федеральная власть.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закон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сдержек и противовесов делает решения более устойчивыми: одни органы могут проверять, корректировать и сдерживать действия других.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Взаимный контроль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законодательную, исполнительную и судебную ветви не позволяет сосредоточить власть в одном центре. Каждая ветвь имеет собственные функции и ограничения.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 разделение властей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состоит из Палаты представителей и Сената. Он принимает законы, утверждает бюджет и участвует в системе контроля над исполнительной властью.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суд и нижестоящие федеральные суды следят за соответствием законов Конституции и формируют важные правовые ориентиры для общества.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власть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руководит федеральным правительством, отвечает за исполнение законов и представляет страну во внешней политике и в вопросах национальной безопасности.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власти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 позволяет учитывать интересы разных регионов при единых правилах для всей страны.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США; общие сведения о государственном устройстве США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собственными полномочиями по ключевым внутренним вопросам.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27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штатов
</a:t>
            </a:r>
            <a:endParaRPr lang="en-US" sz="62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выбирается через систему выборщиков; выборы в Конгресс проходят отдельно и регулярно.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голосования от избирателей к власти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США фиксирует многообразие населения, а культура крупных городов отражает смешение языков, традиций и семейных историй.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населения составляет одна крупная группа, но доля других сообществ велика; это поддерживает культурную разнородность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Census 2020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культурное разнообразие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означает концентрацию людей, транспорта, университетов и сервисов в городах и пригородах, где повседневная жизнь тесно связана с инфраструктурой мегаполиса.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Многоэтничность заметна не только в статистике, но и в кухне, праздниках, местных сообществах и общественной жизни, особенно в прибрежных и индустриальных регионах.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мозаика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Лос-Анджелес, Чикаго и Хьюстон показывают, как крупные агломерации становятся центрами занятости, образования и культурного обмена для миллионов жителей.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на протяжении всей истории пополняла население США, расширяла рынок труда и формировала города, где соседствуют разные языки, религии и семейные традиции.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как результат миграций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539555"/>
            <a:ext cx="4335300" cy="9371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США разные отрасли создают взаимосвязанную систему: услуги задают масштаб, а наука и бизнес поддерживают обновление.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показывает баланс между традиционными отраслями и инновационными секторами, что делает систему гибкой и устойчивой.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Bureau of Economic Analysis и U.S. Census Bureau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сектора экономики США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Кремниевой долине сосредоточены компании, инвесторы и инженеры, которые быстро превращают идеи в продукты. Здесь особенно заметна связь между университетами, венчурным капиталом и цифровыми сервисами, изменяющими повседневную жизнь.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Силиконовая долина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отрасль и крупные технологические корпорации делают США заметным игроком в мировых инновациях. Их влияние распространяется от программного обеспечения и искусственного интеллекта до авиации и финансовых технологий.
</a:t>
            </a:r>
            <a:endParaRPr lang="en-US" sz="943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бизнес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университеты и лаборатории формируют сильную научную среду, где исследования часто переходят в прикладные решения. Это видно в биотехнологиях, медицине, новых материалах и космических разработках.
</a:t>
            </a:r>
            <a:endParaRPr lang="en-US" sz="1054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исследования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силе американских инноваций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образование и университеты США известны разнообразием программ и высоким уровнем отдельных учреждений. Однако качество обучения заметно зависит от штата, округа и финансовых возможностей семей.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неравенство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телевидение и цифровые медиа формируют повседневные представления о стране и мире. Американская культурная индустрия влияет на вкусы подростков, язык общения и глобальные тренды.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влияние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культура объединяет страну через бейсбол, американский футбол и баскетбол. Эти игры важны не только как зрелище, но и как часть местной идентичности и школьной жизни.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традиция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такие как День благодарения и Хэллоуин, задают узнаваемый ритм года. Они соединяют семейные встречи, публичные события и массовую культуру, особенно в городах и пригородах.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обычаи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 культурные ориентиры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железные дороги обеспечивают перевозку сырья, топлива и товаров на большие расстояния. Это одна из сильных сторон американской транспортной системы в сфере логистики.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порты связывают США с мировыми рынками. Через них проходят контейнерные грузы, энергоносители и промышленная продукция, поддерживая внешнюю торговлю страны.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торговля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остаётся главным средством передвижения для большинства американцев. Сеть шоссе связывает города, пригороды и торговые центры, поэтому личный транспорт играет ключевую роль в повседневной жизни.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Авиасообщение особенно важно между удалёнными регионами страны. Большие расстояния делают внутренние перелёты удобнее и быстрее, чем поездка по железной дороге на многие сотни километров.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Авиаперевозки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транспортной системы США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страны включает пустыни, побережья, горы и леса, поэтому природные риски сильно различаются по регионам.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острые вызовы связаны с климатом и водой, поэтому экологическая политика США должна учитывать разницу между регионами и типами угроз.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U.S. Environmental Protection Agency и National Oceanic and Atmospheric Administration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природные вызовы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поддерживают широкую сеть союзов и партнёрств, прежде всего с государствами Европы и Азии. Такие отношения помогают решать вопросы безопасности, торговли и международной координации.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и партнёры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оборона и культура усиливают мировое присутствие страны не меньше, чем дипломатия. США остаются одним из главных центров, где формируются инновации и нормы глобальной повестки.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безопасность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экономика, доллар и финансовые рынки оказывают заметное воздействие на другие страны. Решения США по ставкам, санкциям и торговле быстро отражаются в глобальной системе.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влияние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ООН, НАТО, G7, МВФ и Всемирном банке делает США частью ключевых международных механизмов. Через них страна влияет на дипломатические решения и мировые правила.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институты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внешнего влияния США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страна масштаба, разнообразия и влияния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сочетают огромную территорию, федерализм, сильные институты, многообразное общество и заметную мировую роль — именно это делает страну сложной и особенно важной для изучения.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2026-07-27T03:11:31Z</dcterms:created>
  <dcterms:modified xsi:type="dcterms:W3CDTF">2026-07-27T03:11:31Z</dcterms:modified>
</cp:coreProperties>
</file>