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строение и функции клетки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жизни. Рассмотрим её строение и ключевые функции.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в изучении клетки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заметил клетки в 1665 году, а Шлейден и Шванн сформировали клеточную теорию, описывающую клетку как основу жизни. Эти открытия легли в фундамент медицины и биотехнологий.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 эукариотами
</a:t>
            </a:r>
            <a:endParaRPr lang="en-US" sz="2698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простая клеточная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лишены ядра и большинства органелл. Их генетический материал свободно расположен в цитоплазме, что характерно для бактерий и архей.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сложность и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оформленное ядро и множество органелл, включая митохондрии и хлоропласты. Такой уровень организации обеспечивает эффективность жизненных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состав мембраны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с белками обеспечивает барьер и специфическую проницаемость. Холестерин укрепляет мембрану, повышая устойчивость и гибкость.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мембранных белков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 регулируют обмен веществ, рецепторные участвуют в передаче сигналов, а структурные поддерживают форму клетки и межклеточные связи.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клеточной мембраны
</a:t>
            </a:r>
            <a:endParaRPr lang="en-US" sz="26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ключевые функции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цитозоль и органеллы, обеспечивая среду для биохимических реакций и межорганеллярного транспорта.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протекает гликолиз — важный энергетический процесс и синтез белков на рибосомах, главным образом для жизнедеятельности.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поддерживает гомеостаз, обеспечивая стабильность внутренней среды клетки несмотря на внешние изменения.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строение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содержит хроматин и ядрышко, где формируются рибосомы. Такая организация защищает генетический материал.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ядра — хранение и передача ДНК, регуляция транскрипции, контроль синтеза белков и координация клеточного цикла.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 с кристами, на которых происходят этапы окислительного фосфорилирования, производящего АТФ — основной источник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собственной ДНК, митохондрии могут самостоятельно делиться, участвуют в контроле апоптоза и поддержании метаболического баланса клетки.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центры клетки
</a:t>
            </a:r>
            <a:endParaRPr lang="en-US" sz="2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лизосомы в клеточном обмене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комплекса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модифицирует, сортирует и упаковывает белки и липиды для доставки к органеллам или вывода из клетки, обеспечивая организованную транспортную систему.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лизосом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разрушающие повреждённые структуры и чужеродные частицы. Их дисфункция приводит к накоплению веществ и развитию наследственных заболеваний.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эндоплазматическая сеть: синтез и транспорт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расположенные на шероховатой ЭПС, синтезируют белки для секреции или внутренних нужд клетки, являясь ядром белкового производства.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отвечает за синтез липидов, стероидов и детоксикацию, обеспечивая важные метаболические функции и взаимодействуя с другими органеллами.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реснички: строение и значение
</a:t>
            </a:r>
            <a:endParaRPr lang="en-US" sz="2974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органеллы, обеспечивающие движение клеток, например, сперматозоидов, за счёт микротрубочек, собранных по схеме 9+2.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короткие и многочисленные, перемещают жидкости и частицы по поверхностям, особенно в дыхательных путях, защищая организм от загрязнений.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особенности у разных организмов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клеточной стенки у растений и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клеточная стенка состоит в основном из целлюлозы, что обеспечивает прочность и защиту клетки. У грибов основным компонентом является хитин, придающий жёсткость и устойчивость структурам.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стенки у прокариот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клеточную стенку из муреина, которая защищает клетки и поддерживает форму. У животных клеточная стенка отсутствует, что отличает их клетки от других организмов и обеспечивает подвижность.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хлоропластов в биосферу: данные фотосинтеза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не только фиксируют углекислый газ, но и активно участвуют в формировании кислородного баланса атмосферы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ключевую роль растений в глобальном углеродном цикле и поддержании экологического равновесия.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фотосинтеза,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стадии митоза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клетки, учебный материал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66141"/>
            <a:ext cx="4876200" cy="21010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клеточное дыхание у растений и животных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 аэробного дыхания у животных и растений, отражающее различия в энергетических потребностях и метаболической активности.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демонстрируют более высокую метаболическую активность, затрачивая больше глюкозы на производство энергии по сравнению с растениями.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10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аппарат клетки: ядро и митохондрии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основную ДНК, контролирующую функции клетки и хранящую наследственную информацию, обеспечивая точное воспроизведение генов при делении.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влияет на энергетический обмен, наследуясь преимущественно от матери, и регулирует синтез белков, необходимых для дыхательных процессов.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митохондриальной ДНК связаны с миопатиями и другими наследственными заболеваниями, подчеркивая важность обоих генетических центров.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Апоптоз: роль в жизни клетки и организма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обеспечивает контролируемое уничтожение клеток, что необходимо для нормального развития и поддержания баланса тканей в организме.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апоптозе способствуют раковым и аутоиммунным заболеваниям, а также дегенеративным процессам, что делает его ключевым элементом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3050" y="3315000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стволовых клеток в современной медицине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лейкемии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костного мозга при лейкемии позволяет восстановить нормальный кроветворный процесс, используя потенциал стволовых клеток.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спинного мозга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стволовых клеток открывают пути к регенерации повреждённых спинных тканей и восстановлению нервных функций.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тканей и органов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применяются для создания искусственных тканей, что перспективно для пересадки и лечения ранее неизлечимых болезней.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клетки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 (~3,5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простейшие одноклеточные организмы без ядра, заложившие основу для дальнейшего развития жизни на Земле.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клеток с ядром и органеллами благодаря симбиозу древних прокариот увеличило биологическую сложность.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митохондрий и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с протобактериями и цианобактериями обеспечили клетки энергией и фотосинтезом.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многоклеточных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и специализация тканей позволили развитию сложных организмов с высокой степенью организации.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инсулина с помощью генетически модифицированных бактерий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Escherichia coli позволяет эффективно синтезировать инсулин для лечения диабета. Эта технология снижает зависимость от животных продуктов и улучшает качество лекарств.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стволовых клеток в регенеративной медицине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восстановление повреждённых тканей и создание искусственных органов, что открывает новые возможности лечения ранее неизлечимых заболеваний.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клетки: примеры и перспективы
</a:t>
            </a:r>
            <a:endParaRPr lang="en-US" sz="26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клеточных знаний для будущего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 как основы жизни способствует развитию медицины и биотехнологий, формируя научный прогресс и улучшая качество жизни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2026-05-10T04:51:45Z</dcterms:created>
  <dcterms:modified xsi:type="dcterms:W3CDTF">2026-05-10T04:51:45Z</dcterms:modified>
</cp:coreProperties>
</file>