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 и монархи: как идеи влияли на 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идеи философов становились законами, реформами и спорами при дворах Европы?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008" y="435400"/>
            <a:ext cx="4062384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 обращались к философам за советами о власти, справедливости и порядке. Одни становились воспитателями наследников, другие писали письма и проекты реформ, а от их идей ожидали практической пользы для государства и двора.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правители слушали философов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 и попытка повлиять на правителя Сиракуз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7350" y="1256775"/>
            <a:ext cx="2518500" cy="18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 справедливой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 считал, что государством должны руководить мудрые люди, умеющие отличать добро от выгоды. Он надеялся убедить Дионисия II, что власть должна служить справедливости, а не личной силе.
</a:t>
            </a:r>
            <a:endParaRPr lang="en-US" sz="1333" dirty="0"/>
          </a:p>
        </p:txBody>
      </p:sp>
      <p:sp>
        <p:nvSpPr>
          <p:cNvPr id="10" name="Text 3"/>
          <p:cNvSpPr txBox="1"/>
          <p:nvPr/>
        </p:nvSpPr>
        <p:spPr>
          <a:xfrm>
            <a:off x="3344425" y="1256775"/>
            <a:ext cx="2518500" cy="18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Дворцовые трудности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9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Сиракузах философ столкнулся с недоверием, соперничеством придворных и обычной борьбой за влияние. Теория о правильном правлении оказалась слабее реальных интересов, которые окружали правителя каждый день.
</a:t>
            </a:r>
            <a:endParaRPr lang="en-US" sz="1292" dirty="0"/>
          </a:p>
        </p:txBody>
      </p:sp>
      <p:sp>
        <p:nvSpPr>
          <p:cNvPr id="11" name="Text 4"/>
          <p:cNvSpPr txBox="1"/>
          <p:nvPr/>
        </p:nvSpPr>
        <p:spPr>
          <a:xfrm>
            <a:off x="6101500" y="1256775"/>
            <a:ext cx="2518500" cy="18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эпизод показывает важное различие между философским идеалом и жизнью при дворе. Хорошая мысль сама по себе не меняет власть: ей нужны доверие, поддержка и готовность правителя слушать.
</a:t>
            </a:r>
            <a:endParaRPr lang="en-US" sz="133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006985"/>
            <a:ext cx="4063200" cy="15633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как учитель Александра Македонского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образование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учил Александра логике, этике, литературе и основам знания о мире. Такое образование помогало наследнику думать не только о войне, но и о задачах правителя.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через воспитание
</a:t>
            </a:r>
            <a:pPr algn="l" indent="0" marL="0">
              <a:lnSpc>
                <a:spcPct val="150000"/>
              </a:lnSpc>
              <a:buNone/>
            </a:pPr>
            <a:r>
              <a:rPr lang="en-US" sz="125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пример показывает, что философ мог менять историю не указами, а воспитанием наследника. Идеи, усвоенные в юности, потом отражались в решениях и в управлении целой державой.
</a:t>
            </a:r>
            <a:endParaRPr lang="en-US" sz="1254" dirty="0"/>
          </a:p>
        </p:txBody>
      </p:sp>
      <p:sp>
        <p:nvSpPr>
          <p:cNvPr id="12" name="Text 4"/>
          <p:cNvSpPr txBox="1"/>
          <p:nvPr/>
        </p:nvSpPr>
        <p:spPr>
          <a:xfrm>
            <a:off x="4814775" y="138732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взгляда на власть
</a:t>
            </a:r>
            <a:pPr algn="l" indent="0" marL="0">
              <a:lnSpc>
                <a:spcPct val="150000"/>
              </a:lnSpc>
              <a:buNone/>
            </a:pPr>
            <a:r>
              <a:rPr lang="en-US" sz="12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уроки философии юный Александр мог видеть себя будущим правителем большого мира, а не только полководцем. Учитель влиял на то, как он понимал долг, славу и ответственность.
</a:t>
            </a:r>
            <a:endParaRPr lang="en-US" sz="126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775749"/>
            <a:ext cx="4063200" cy="207940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как менялись роли философов рядом с властью.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 могли быть советниками, учителями, наставниками или критиками; их влияние зависело от эпохи и отношения правителя.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 из античности, Средневековья и XVIII века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 при дворах разных эпох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Сенека и император Нерон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0257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Наставник при дворе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Сенека был одним из самых известных римских философов и воспитывал Нерона. Он писал о самоконтроле, умеренности и обязанности правителя действовать разумно и не поддаваться страстям.
</a:t>
            </a:r>
            <a:endParaRPr lang="en-US" sz="1035" dirty="0"/>
          </a:p>
        </p:txBody>
      </p:sp>
      <p:sp>
        <p:nvSpPr>
          <p:cNvPr id="9" name="Text 3"/>
          <p:cNvSpPr txBox="1"/>
          <p:nvPr/>
        </p:nvSpPr>
        <p:spPr>
          <a:xfrm>
            <a:off x="494572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отношений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ученик и учитель всё сильнее расходились во взглядах. Сенека оказался рядом с придворными интригами, где философские советы уже не могли защитить его от опасности.
</a:t>
            </a:r>
            <a:endParaRPr lang="en-US" sz="1035" dirty="0"/>
          </a:p>
        </p:txBody>
      </p:sp>
      <p:sp>
        <p:nvSpPr>
          <p:cNvPr id="10" name="Text 4"/>
          <p:cNvSpPr txBox="1"/>
          <p:nvPr/>
        </p:nvSpPr>
        <p:spPr>
          <a:xfrm>
            <a:off x="602575" y="325480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независимость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пример показывает, что философ при дворе зависел от воли монарха. Даже мудрый советник не был свободен, если правитель менял настроение или считал его мнение неудобным.
</a:t>
            </a:r>
            <a:endParaRPr lang="en-US" sz="103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исторических примеров: античность, Средневековье, Новое время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идеи монархи чаще всего брали у философов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Правителей особенно привлекали идеи, которые помогали управлять страной и воспитывать будущих наследников.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 стояли практические вопросы: закон, порядок и обучение. Философия нужна была власти прежде всего как инструмент управления.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24050" y="1158925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 век: Августин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Августин рассуждал о земной и небесной власти, напоминая, что правитель не должен считать себя выше нравственного закона.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910683" y="2354037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XIII век: Фома Аквинский
</a:t>
            </a:r>
            <a:pPr algn="l" indent="0" marL="0">
              <a:lnSpc>
                <a:spcPct val="15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Фома Аквинский связал власть с разумом, законом и общим благом. Его мысли помогали объяснять, почему правитель должен отвечать за справедливость.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24050" y="352320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дворы
</a:t>
            </a:r>
            <a:pPr algn="l" indent="0" marL="0">
              <a:lnSpc>
                <a:spcPct val="15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идеи о власти использовали и церковные деятели, и монархи. Они искали в философии ответы о вере, законе и ответственности правителя перед Богом и людьми.
</a:t>
            </a:r>
            <a:endParaRPr lang="en-US" sz="1302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философия и представления о власти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философской идеи к государственному решению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размышления мыслителя до решения монарха и реакции общества.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006985"/>
            <a:ext cx="4063200" cy="15633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Просвещённая монархия XVIII века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задачи власти
</a:t>
            </a:r>
            <a:pPr algn="l" indent="0" marL="0">
              <a:lnSpc>
                <a:spcPct val="150000"/>
              </a:lnSpc>
              <a:buNone/>
            </a:pPr>
            <a:r>
              <a:rPr lang="en-US" sz="120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европейские правители XVIII века хотели выглядеть просвещёнными и современными. Они поддерживали школы, академии и библиотеки, считая знание важным для силы государства.
</a:t>
            </a:r>
            <a:endParaRPr lang="en-US" sz="1206" dirty="0"/>
          </a:p>
        </p:txBody>
      </p:sp>
      <p:sp>
        <p:nvSpPr>
          <p:cNvPr id="11" name="Text 3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Парадокс эпохи
</a:t>
            </a:r>
            <a:pPr algn="l" indent="0" marL="0">
              <a:lnSpc>
                <a:spcPct val="150000"/>
              </a:lnSpc>
              <a:buNone/>
            </a:pPr>
            <a:r>
              <a:rPr lang="en-US" sz="128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Просвещённые монархи могли говорить о разуме и пользе для народа, но при этом сохранять сильную власть. Поэтому просвещение не всегда означало свободу для всех подданных.
</a:t>
            </a:r>
            <a:endParaRPr lang="en-US" sz="1281" dirty="0"/>
          </a:p>
        </p:txBody>
      </p:sp>
      <p:sp>
        <p:nvSpPr>
          <p:cNvPr id="12" name="Text 4"/>
          <p:cNvSpPr txBox="1"/>
          <p:nvPr/>
        </p:nvSpPr>
        <p:spPr>
          <a:xfrm>
            <a:off x="4814775" y="138732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 мыслителями
</a:t>
            </a:r>
            <a:pPr algn="l" indent="0" marL="0">
              <a:lnSpc>
                <a:spcPct val="150000"/>
              </a:lnSpc>
              <a:buNone/>
            </a:pPr>
            <a:r>
              <a:rPr lang="en-US" sz="125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Фридрих II Прусский, Екатерина II и Иосиф II переписывались с философами и интересовались их советами. Им были нужны идеи для управления, образования и обновления законов.
</a:t>
            </a:r>
            <a:endParaRPr lang="en-US" sz="125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7350" y="437057"/>
            <a:ext cx="4063200" cy="28013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Вольтер и Фридрих II Прусский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93475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переписка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Вольтер и Фридрих II обменивались письмами много лет. Их объединяли интерес к литературе, науке и устройству государства, а переписка помогала монарху проверять идеи и узнавать мнение образованного собеседника.
</a:t>
            </a:r>
            <a:endParaRPr lang="en-US" sz="940" dirty="0"/>
          </a:p>
        </p:txBody>
      </p:sp>
      <p:sp>
        <p:nvSpPr>
          <p:cNvPr id="11" name="Text 3"/>
          <p:cNvSpPr txBox="1"/>
          <p:nvPr/>
        </p:nvSpPr>
        <p:spPr>
          <a:xfrm>
            <a:off x="3441939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при дворе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Некоторое время философ жил в Потсдаме, рядом с королём и его окружением. Это было не просто дружеское общение, а постоянный разговор о книгах, реформе управления и роли разума в политике.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6190400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между ними возникли споры: Вольтер критиковал, а Фридрих ждал уважения и пользы. Этот пример показывает, что союз мыслителя и правителя мог быть полезным, но оставался напряжённым.
</a:t>
            </a:r>
            <a:endParaRPr lang="en-US" sz="10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историческим примерам XVIII века; значения условные, отражают сравнительную выраженность реформ.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Просветительские реформы монархов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просвещённых монархов затрагивали разные сферы, но чаще всего начинались с школы и суда, потому что именно там легче было показать пользу новых идей.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видно: философские идеи сильнее всего влияли на образование и законы, а перемены в религии и налогах продвигались осторожнее.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220908"/>
            <a:ext cx="4063200" cy="11890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как по-разному мыслители взаимодействовали с властью: одни советовали монархам, другие влияли на реформаторов, третьи критиковали саму неограниченную власть.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два пути: сотрудничество с монархами и критику их власти. Оба пути влияли на политическую мысль и реформы Европы.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 истории Нового времени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 и правители Нового времени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 как критики абсолютной монархии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0257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человека
</a:t>
            </a:r>
            <a:pPr algn="l" indent="0" marL="0">
              <a:lnSpc>
                <a:spcPct val="150000"/>
              </a:lnSpc>
              <a:buNone/>
            </a:pPr>
            <a:r>
              <a:rPr lang="en-US" sz="11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Джон Локк утверждал, что у людей есть права, которые нельзя произвольно отнять. Власть, по его мысли, должна защищать эти права, а не стоять выше закона и общества.
</a:t>
            </a:r>
            <a:endParaRPr lang="en-US" sz="1104" dirty="0"/>
          </a:p>
        </p:txBody>
      </p:sp>
      <p:sp>
        <p:nvSpPr>
          <p:cNvPr id="9" name="Text 3"/>
          <p:cNvSpPr txBox="1"/>
          <p:nvPr/>
        </p:nvSpPr>
        <p:spPr>
          <a:xfrm>
            <a:off x="494572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договор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Жан-Жак Руссо считал, что государственная власть возникает из соглашения людей между собой. Поэтому правитель должен служить общему благу, а не только собственным интересам и престижу.
</a:t>
            </a:r>
            <a:endParaRPr lang="en-US" sz="1035" dirty="0"/>
          </a:p>
        </p:txBody>
      </p:sp>
      <p:sp>
        <p:nvSpPr>
          <p:cNvPr id="10" name="Text 4"/>
          <p:cNvSpPr txBox="1"/>
          <p:nvPr/>
        </p:nvSpPr>
        <p:spPr>
          <a:xfrm>
            <a:off x="602575" y="325480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будущее
</a:t>
            </a:r>
            <a:pPr algn="l" indent="0" marL="0">
              <a:lnSpc>
                <a:spcPct val="150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идеи позднее помогли изменить представления о власти в Европе и Америке. Они поддержали развитие конституций, ограничение произвола и разговор о правах граждан.
</a:t>
            </a:r>
            <a:endParaRPr lang="en-US" sz="10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монархия использовала философию для реформ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7350" y="1256775"/>
            <a:ext cx="2518500" cy="18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II и просветители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II читала французских философов и переписывалась с Вольтером и Дидро. Её интерес к их идеям помогал ей выглядеть просвещённой, но самодержавную власть она не отменяла.
</a:t>
            </a:r>
            <a:endParaRPr lang="en-US" sz="1333" dirty="0"/>
          </a:p>
        </p:txBody>
      </p:sp>
      <p:sp>
        <p:nvSpPr>
          <p:cNvPr id="10" name="Text 3"/>
          <p:cNvSpPr txBox="1"/>
          <p:nvPr/>
        </p:nvSpPr>
        <p:spPr>
          <a:xfrm>
            <a:off x="3344425" y="1256775"/>
            <a:ext cx="2518500" cy="18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Иосиф II и 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Иосиф II пытался изменить суды, религиозную политику и положение подданных. Он стремился управлять государством более разумно и уменьшить старые привилегии, мешавшие реформам.
</a:t>
            </a:r>
            <a:endParaRPr lang="en-US" sz="1349" dirty="0"/>
          </a:p>
        </p:txBody>
      </p:sp>
      <p:sp>
        <p:nvSpPr>
          <p:cNvPr id="11" name="Text 4"/>
          <p:cNvSpPr txBox="1"/>
          <p:nvPr/>
        </p:nvSpPr>
        <p:spPr>
          <a:xfrm>
            <a:off x="6101500" y="1256775"/>
            <a:ext cx="2518500" cy="18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преобразований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идеи часто помогали монархам укреплять порядок и проводить обновления. Однако эти перемены не всегда делали жизнь людей свободнее и справедливее, чем прежде.
</a:t>
            </a:r>
            <a:endParaRPr lang="en-US" sz="138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историческим примерам европейских дворов XVII–XVIII веков; данные условные.
</a:t>
            </a:r>
            <a:endParaRPr lang="en-US" sz="110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риски союза философа и монарха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союз мог приносить стране пользу и одновременно ограничивать свободу мысли. Всё зависело от того, насколько монарх был готов слушать без давления и страха.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связаны прежде всего с реформами, а риски — с зависимостью и контролем. Значит, сотрудничество давало результат, но редко было равноправным.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 при дворе: роли и обязанности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93475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разрыва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монарха было главным условием работы. Один спор, резкая критика или неудачный совет могли привести к увольнению, изгнанию или потере влияния.
</a:t>
            </a:r>
            <a:endParaRPr lang="en-US" sz="1071" dirty="0"/>
          </a:p>
        </p:txBody>
      </p:sp>
      <p:sp>
        <p:nvSpPr>
          <p:cNvPr id="11" name="Text 3"/>
          <p:cNvSpPr txBox="1"/>
          <p:nvPr/>
        </p:nvSpPr>
        <p:spPr>
          <a:xfrm>
            <a:off x="693475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Воспитатели наследников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Философов приглашали обучать будущих правителей. Они объясняли логику, историю, мораль и правила поведения, чтобы наследник умел не только командовать, но и рассуждать.
</a:t>
            </a:r>
            <a:endParaRPr lang="en-US" sz="1032" dirty="0"/>
          </a:p>
        </p:txBody>
      </p:sp>
      <p:sp>
        <p:nvSpPr>
          <p:cNvPr id="12" name="Text 4"/>
          <p:cNvSpPr txBox="1"/>
          <p:nvPr/>
        </p:nvSpPr>
        <p:spPr>
          <a:xfrm>
            <a:off x="3441939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и советники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дворе философы помогали составлять письма, готовили ответы на важные вопросы и давали советы по государственным делам. Иногда именно их формулировки попадали в документы и речи.
</a:t>
            </a:r>
            <a:endParaRPr lang="en-US" sz="1032" dirty="0"/>
          </a:p>
        </p:txBody>
      </p:sp>
      <p:sp>
        <p:nvSpPr>
          <p:cNvPr id="13" name="Text 5"/>
          <p:cNvSpPr txBox="1"/>
          <p:nvPr/>
        </p:nvSpPr>
        <p:spPr>
          <a:xfrm>
            <a:off x="6190400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Наблюдатели нравов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Мыслители следили за тем, как живёт двор, и могли замечать ошибки в управлении или поведении знати. Это делало их полезными, но и уязвимыми перед недовольством окружения.
</a:t>
            </a:r>
            <a:endParaRPr lang="en-US" sz="103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577" y="994725"/>
            <a:ext cx="2095895" cy="204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952" y="994725"/>
            <a:ext cx="2095895" cy="2042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7327" y="994725"/>
            <a:ext cx="2095895" cy="2042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 часто представляли идеального монарха не только в короне, но и рядом с книгой. Такой правитель должен был знать законы, понимать людей и принимать решения не по капризу, а по разуму. Для эпохи Просвещения это стало важным признаком настоящей силы.
</a:t>
            </a:r>
            <a:endParaRPr lang="en-US" sz="83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 с книгой в руках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парадных портретах правителей нередко появлялись карта, перо или научные инструменты. Эти детали напоминали, что хорошему монарху нужны образование, память и умение слушать советников. В глазах мыслителей именно так выглядела власть, которая заслуживает уважения.
</a:t>
            </a:r>
            <a:endParaRPr lang="en-US" sz="790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власти и знания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 оценивали государя по делам: справедлив ли он, милосерден ли, умеет ли защищать народ. Если правитель заботился только о страхе и подчинении, его считали слабым. Если же он учился и исправлял ошибки, его называли достойным.
</a:t>
            </a:r>
            <a:endParaRPr lang="en-US" sz="83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 вместо страха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идеального монарха в философских оценках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философской книги к переменам в стране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идеи от текста к государственному решению и реакции общества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 предлагали монархам новые ответы о справедливости и порядке, а правители превращали эти идеи в реформы. Но успех был возможен только там, где власть готова была слышать, а не только приказывать.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и власть меняли историю вместе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2026-06-02T08:47:48Z</dcterms:created>
  <dcterms:modified xsi:type="dcterms:W3CDTF">2026-06-02T08:47:48Z</dcterms:modified>
</cp:coreProperties>
</file>